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15" r:id="rId1"/>
  </p:sldMasterIdLst>
  <p:notesMasterIdLst>
    <p:notesMasterId r:id="rId38"/>
  </p:notesMasterIdLst>
  <p:sldIdLst>
    <p:sldId id="256" r:id="rId2"/>
    <p:sldId id="279" r:id="rId3"/>
    <p:sldId id="303" r:id="rId4"/>
    <p:sldId id="292" r:id="rId5"/>
    <p:sldId id="293" r:id="rId6"/>
    <p:sldId id="295" r:id="rId7"/>
    <p:sldId id="296" r:id="rId8"/>
    <p:sldId id="297" r:id="rId9"/>
    <p:sldId id="298" r:id="rId10"/>
    <p:sldId id="304" r:id="rId11"/>
    <p:sldId id="299" r:id="rId12"/>
    <p:sldId id="305" r:id="rId13"/>
    <p:sldId id="300" r:id="rId14"/>
    <p:sldId id="306" r:id="rId15"/>
    <p:sldId id="270" r:id="rId16"/>
    <p:sldId id="271" r:id="rId17"/>
    <p:sldId id="272" r:id="rId18"/>
    <p:sldId id="273" r:id="rId19"/>
    <p:sldId id="307" r:id="rId20"/>
    <p:sldId id="274" r:id="rId21"/>
    <p:sldId id="308" r:id="rId22"/>
    <p:sldId id="284" r:id="rId23"/>
    <p:sldId id="285" r:id="rId24"/>
    <p:sldId id="281" r:id="rId25"/>
    <p:sldId id="301" r:id="rId26"/>
    <p:sldId id="302" r:id="rId27"/>
    <p:sldId id="286" r:id="rId28"/>
    <p:sldId id="291" r:id="rId29"/>
    <p:sldId id="287" r:id="rId30"/>
    <p:sldId id="309" r:id="rId31"/>
    <p:sldId id="289" r:id="rId32"/>
    <p:sldId id="310" r:id="rId33"/>
    <p:sldId id="311" r:id="rId34"/>
    <p:sldId id="294" r:id="rId35"/>
    <p:sldId id="312" r:id="rId36"/>
    <p:sldId id="313" r:id="rId37"/>
  </p:sldIdLst>
  <p:sldSz cx="12192000" cy="6858000"/>
  <p:notesSz cx="6858000" cy="9144000"/>
  <p:defaultText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206"/>
    <p:restoredTop sz="86797"/>
  </p:normalViewPr>
  <p:slideViewPr>
    <p:cSldViewPr snapToGrid="0" snapToObjects="1">
      <p:cViewPr>
        <p:scale>
          <a:sx n="106" d="100"/>
          <a:sy n="106" d="100"/>
        </p:scale>
        <p:origin x="-136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ED329C-2650-7648-B7E8-3C43D915C601}"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en-GB"/>
        </a:p>
      </dgm:t>
    </dgm:pt>
    <dgm:pt modelId="{16F479E3-E48C-A243-B3F3-F5406DC9AD23}">
      <dgm:prSet phldrT="[Text]"/>
      <dgm:spPr>
        <a:solidFill>
          <a:schemeClr val="bg1">
            <a:lumMod val="50000"/>
          </a:schemeClr>
        </a:solidFill>
      </dgm:spPr>
      <dgm:t>
        <a:bodyPr/>
        <a:lstStyle/>
        <a:p>
          <a:r>
            <a:rPr lang="en-GB" b="1" dirty="0"/>
            <a:t>Design and implementation of the cloud-enabled privacy-enhanced solution </a:t>
          </a:r>
        </a:p>
      </dgm:t>
    </dgm:pt>
    <dgm:pt modelId="{5FA39990-B725-D448-BB94-15869DE9128F}" type="parTrans" cxnId="{E1E13B26-2EAF-FC48-93FB-CF05ADF22164}">
      <dgm:prSet/>
      <dgm:spPr/>
      <dgm:t>
        <a:bodyPr/>
        <a:lstStyle/>
        <a:p>
          <a:endParaRPr lang="en-GB"/>
        </a:p>
      </dgm:t>
    </dgm:pt>
    <dgm:pt modelId="{FAB61C3A-3DB4-CB4A-92F0-76A5A4642AAE}" type="sibTrans" cxnId="{E1E13B26-2EAF-FC48-93FB-CF05ADF22164}">
      <dgm:prSet/>
      <dgm:spPr/>
      <dgm:t>
        <a:bodyPr/>
        <a:lstStyle/>
        <a:p>
          <a:endParaRPr lang="en-GB"/>
        </a:p>
      </dgm:t>
    </dgm:pt>
    <dgm:pt modelId="{35586681-D194-9947-9402-137E7459EB8B}">
      <dgm:prSet phldrT="[Text]"/>
      <dgm:spPr/>
      <dgm:t>
        <a:bodyPr/>
        <a:lstStyle/>
        <a:p>
          <a:r>
            <a:rPr lang="en-GB" dirty="0"/>
            <a:t>Trust-ability, security and privacy </a:t>
          </a:r>
        </a:p>
      </dgm:t>
    </dgm:pt>
    <dgm:pt modelId="{9B75C55B-A353-6A41-A6FB-E32B83A14615}" type="parTrans" cxnId="{6A2F1B04-41EF-EB40-90ED-112C12F358BE}">
      <dgm:prSet/>
      <dgm:spPr/>
      <dgm:t>
        <a:bodyPr/>
        <a:lstStyle/>
        <a:p>
          <a:endParaRPr lang="en-GB"/>
        </a:p>
      </dgm:t>
    </dgm:pt>
    <dgm:pt modelId="{9BEE60B7-D0B8-3540-91E5-5980DA8FF27E}" type="sibTrans" cxnId="{6A2F1B04-41EF-EB40-90ED-112C12F358BE}">
      <dgm:prSet/>
      <dgm:spPr/>
      <dgm:t>
        <a:bodyPr/>
        <a:lstStyle/>
        <a:p>
          <a:endParaRPr lang="en-GB"/>
        </a:p>
      </dgm:t>
    </dgm:pt>
    <dgm:pt modelId="{FAD6B547-E6B6-304D-9966-4264E6C3B05F}">
      <dgm:prSet phldrT="[Text]"/>
      <dgm:spPr>
        <a:solidFill>
          <a:schemeClr val="bg1">
            <a:lumMod val="50000"/>
          </a:schemeClr>
        </a:solidFill>
      </dgm:spPr>
      <dgm:t>
        <a:bodyPr/>
        <a:lstStyle/>
        <a:p>
          <a:r>
            <a:rPr lang="en-GB" b="1" dirty="0"/>
            <a:t>TCB Reduction</a:t>
          </a:r>
        </a:p>
      </dgm:t>
    </dgm:pt>
    <dgm:pt modelId="{2DFB29A9-E180-BB49-AE41-1D50034A6023}" type="parTrans" cxnId="{CB71D21B-0871-5045-998B-815E2A68140A}">
      <dgm:prSet/>
      <dgm:spPr/>
      <dgm:t>
        <a:bodyPr/>
        <a:lstStyle/>
        <a:p>
          <a:endParaRPr lang="en-GB"/>
        </a:p>
      </dgm:t>
    </dgm:pt>
    <dgm:pt modelId="{EC959160-A517-1441-973D-D48D09457C60}" type="sibTrans" cxnId="{CB71D21B-0871-5045-998B-815E2A68140A}">
      <dgm:prSet/>
      <dgm:spPr/>
      <dgm:t>
        <a:bodyPr/>
        <a:lstStyle/>
        <a:p>
          <a:endParaRPr lang="en-GB"/>
        </a:p>
      </dgm:t>
    </dgm:pt>
    <dgm:pt modelId="{79F1C288-07CC-7248-BC42-5ADEA154D1B1}">
      <dgm:prSet phldrT="[Text]"/>
      <dgm:spPr>
        <a:solidFill>
          <a:schemeClr val="bg1">
            <a:lumMod val="65000"/>
          </a:schemeClr>
        </a:solidFill>
      </dgm:spPr>
      <dgm:t>
        <a:bodyPr/>
        <a:lstStyle/>
        <a:p>
          <a:r>
            <a:rPr lang="en-GB" b="1" dirty="0"/>
            <a:t>Complete Analysis Report</a:t>
          </a:r>
        </a:p>
      </dgm:t>
    </dgm:pt>
    <dgm:pt modelId="{F11CB944-A30D-EB4E-B972-B7042B4590FB}" type="parTrans" cxnId="{081F927B-9C8E-7347-8B4F-C7147035F3E0}">
      <dgm:prSet/>
      <dgm:spPr/>
      <dgm:t>
        <a:bodyPr/>
        <a:lstStyle/>
        <a:p>
          <a:endParaRPr lang="en-GB"/>
        </a:p>
      </dgm:t>
    </dgm:pt>
    <dgm:pt modelId="{26B8B249-CCDF-0B4F-AEBA-643958DCE5BA}" type="sibTrans" cxnId="{081F927B-9C8E-7347-8B4F-C7147035F3E0}">
      <dgm:prSet/>
      <dgm:spPr/>
      <dgm:t>
        <a:bodyPr/>
        <a:lstStyle/>
        <a:p>
          <a:endParaRPr lang="en-GB"/>
        </a:p>
      </dgm:t>
    </dgm:pt>
    <dgm:pt modelId="{FE8C2CBB-7455-1945-A9DD-0CEEFD9ABCDE}">
      <dgm:prSet phldrT="[Text]"/>
      <dgm:spPr/>
      <dgm:t>
        <a:bodyPr/>
        <a:lstStyle/>
        <a:p>
          <a:r>
            <a:rPr lang="en-GB"/>
            <a:t>Software attestation </a:t>
          </a:r>
          <a:endParaRPr lang="en-GB" dirty="0"/>
        </a:p>
      </dgm:t>
    </dgm:pt>
    <dgm:pt modelId="{2935F199-9005-B342-9284-AB9EFA6A8D62}" type="parTrans" cxnId="{8F482027-276C-E043-9FF8-C881523283B5}">
      <dgm:prSet/>
      <dgm:spPr/>
      <dgm:t>
        <a:bodyPr/>
        <a:lstStyle/>
        <a:p>
          <a:endParaRPr lang="en-GB"/>
        </a:p>
      </dgm:t>
    </dgm:pt>
    <dgm:pt modelId="{9B28305D-3B11-BF4F-9E1A-729C8C21A028}" type="sibTrans" cxnId="{8F482027-276C-E043-9FF8-C881523283B5}">
      <dgm:prSet/>
      <dgm:spPr/>
      <dgm:t>
        <a:bodyPr/>
        <a:lstStyle/>
        <a:p>
          <a:endParaRPr lang="en-GB"/>
        </a:p>
      </dgm:t>
    </dgm:pt>
    <dgm:pt modelId="{DFCD8D2C-A238-BB4F-92A7-8890166D12D7}">
      <dgm:prSet/>
      <dgm:spPr>
        <a:solidFill>
          <a:schemeClr val="bg1">
            <a:lumMod val="65000"/>
          </a:schemeClr>
        </a:solidFill>
      </dgm:spPr>
      <dgm:t>
        <a:bodyPr/>
        <a:lstStyle/>
        <a:p>
          <a:r>
            <a:rPr lang="en-GB" b="1" dirty="0"/>
            <a:t>Multiple Replication Mechanisms</a:t>
          </a:r>
        </a:p>
      </dgm:t>
    </dgm:pt>
    <dgm:pt modelId="{74607ACE-FE12-4E44-9089-F15C2A306F96}" type="parTrans" cxnId="{CB7951FD-7384-4947-933E-96718C3CC493}">
      <dgm:prSet/>
      <dgm:spPr/>
      <dgm:t>
        <a:bodyPr/>
        <a:lstStyle/>
        <a:p>
          <a:endParaRPr lang="en-GB"/>
        </a:p>
      </dgm:t>
    </dgm:pt>
    <dgm:pt modelId="{0C999528-F1C1-0942-847B-A9F72D3BAA81}" type="sibTrans" cxnId="{CB7951FD-7384-4947-933E-96718C3CC493}">
      <dgm:prSet/>
      <dgm:spPr/>
      <dgm:t>
        <a:bodyPr/>
        <a:lstStyle/>
        <a:p>
          <a:endParaRPr lang="en-GB"/>
        </a:p>
      </dgm:t>
    </dgm:pt>
    <dgm:pt modelId="{E0665CB5-BB9C-C64E-9195-AF13B617411A}">
      <dgm:prSet/>
      <dgm:spPr/>
      <dgm:t>
        <a:bodyPr/>
        <a:lstStyle/>
        <a:p>
          <a:r>
            <a:rPr lang="en-GB"/>
            <a:t>Centralised Solution</a:t>
          </a:r>
          <a:endParaRPr lang="en-GB" dirty="0"/>
        </a:p>
      </dgm:t>
    </dgm:pt>
    <dgm:pt modelId="{5CF516E5-D2D1-EF4F-B789-DD52D0C7B853}" type="parTrans" cxnId="{8492A99D-2F51-8447-8FE6-C8DF94223BF8}">
      <dgm:prSet/>
      <dgm:spPr/>
      <dgm:t>
        <a:bodyPr/>
        <a:lstStyle/>
        <a:p>
          <a:endParaRPr lang="en-GB"/>
        </a:p>
      </dgm:t>
    </dgm:pt>
    <dgm:pt modelId="{09A460E0-36DF-2745-8100-C384EB13FB4C}" type="sibTrans" cxnId="{8492A99D-2F51-8447-8FE6-C8DF94223BF8}">
      <dgm:prSet/>
      <dgm:spPr/>
      <dgm:t>
        <a:bodyPr/>
        <a:lstStyle/>
        <a:p>
          <a:endParaRPr lang="en-GB"/>
        </a:p>
      </dgm:t>
    </dgm:pt>
    <dgm:pt modelId="{49475CD3-9AE3-7242-8DB7-43D19EEFD7AE}">
      <dgm:prSet/>
      <dgm:spPr/>
      <dgm:t>
        <a:bodyPr/>
        <a:lstStyle/>
        <a:p>
          <a:r>
            <a:rPr lang="en-GB"/>
            <a:t>Master-Slave architecture </a:t>
          </a:r>
          <a:endParaRPr lang="en-GB" dirty="0"/>
        </a:p>
      </dgm:t>
    </dgm:pt>
    <dgm:pt modelId="{B89E8961-AE31-4E4F-9A68-09E2F3FBBC3D}" type="parTrans" cxnId="{39FE4C16-C2A3-024E-B468-D5DED6E02FF2}">
      <dgm:prSet/>
      <dgm:spPr/>
      <dgm:t>
        <a:bodyPr/>
        <a:lstStyle/>
        <a:p>
          <a:endParaRPr lang="en-GB"/>
        </a:p>
      </dgm:t>
    </dgm:pt>
    <dgm:pt modelId="{4F1FBBFE-3FCF-2B4E-8886-507A0E697671}" type="sibTrans" cxnId="{39FE4C16-C2A3-024E-B468-D5DED6E02FF2}">
      <dgm:prSet/>
      <dgm:spPr/>
      <dgm:t>
        <a:bodyPr/>
        <a:lstStyle/>
        <a:p>
          <a:endParaRPr lang="en-GB"/>
        </a:p>
      </dgm:t>
    </dgm:pt>
    <dgm:pt modelId="{74B7C3B7-07F9-A748-BA49-A386D1F0D332}">
      <dgm:prSet/>
      <dgm:spPr/>
      <dgm:t>
        <a:bodyPr/>
        <a:lstStyle/>
        <a:p>
          <a:r>
            <a:rPr lang="en-GB"/>
            <a:t>Clustering Solution </a:t>
          </a:r>
          <a:endParaRPr lang="en-GB" dirty="0"/>
        </a:p>
      </dgm:t>
    </dgm:pt>
    <dgm:pt modelId="{31A06CFB-B4E7-AC41-8F55-EAAAF2BAA764}" type="parTrans" cxnId="{E3F74A2D-62E1-CA44-BCF6-C5707847C96C}">
      <dgm:prSet/>
      <dgm:spPr/>
      <dgm:t>
        <a:bodyPr/>
        <a:lstStyle/>
        <a:p>
          <a:endParaRPr lang="en-GB"/>
        </a:p>
      </dgm:t>
    </dgm:pt>
    <dgm:pt modelId="{62D2F4E8-B084-B54D-B45B-C5AF54B5A7F9}" type="sibTrans" cxnId="{E3F74A2D-62E1-CA44-BCF6-C5707847C96C}">
      <dgm:prSet/>
      <dgm:spPr/>
      <dgm:t>
        <a:bodyPr/>
        <a:lstStyle/>
        <a:p>
          <a:endParaRPr lang="en-GB"/>
        </a:p>
      </dgm:t>
    </dgm:pt>
    <dgm:pt modelId="{E701342E-D4EF-EF47-98E9-84CEA2159A32}">
      <dgm:prSet phldrT="[Text]"/>
      <dgm:spPr/>
      <dgm:t>
        <a:bodyPr/>
        <a:lstStyle/>
        <a:p>
          <a:r>
            <a:rPr lang="en-GB" dirty="0"/>
            <a:t>Isolation</a:t>
          </a:r>
        </a:p>
      </dgm:t>
    </dgm:pt>
    <dgm:pt modelId="{17C4878F-5BBD-FB42-8BA3-74A87EBF6976}" type="parTrans" cxnId="{FF134264-DE26-D046-AA8D-B3B21BDCE94D}">
      <dgm:prSet/>
      <dgm:spPr/>
      <dgm:t>
        <a:bodyPr/>
        <a:lstStyle/>
        <a:p>
          <a:endParaRPr lang="en-GB"/>
        </a:p>
      </dgm:t>
    </dgm:pt>
    <dgm:pt modelId="{7FB77B3C-25BD-CE46-B5DF-163F620E2879}" type="sibTrans" cxnId="{FF134264-DE26-D046-AA8D-B3B21BDCE94D}">
      <dgm:prSet/>
      <dgm:spPr/>
      <dgm:t>
        <a:bodyPr/>
        <a:lstStyle/>
        <a:p>
          <a:endParaRPr lang="en-GB"/>
        </a:p>
      </dgm:t>
    </dgm:pt>
    <dgm:pt modelId="{56DDDDF6-BD7D-914C-8DED-A044AEFE7CA1}">
      <dgm:prSet/>
      <dgm:spPr/>
      <dgm:t>
        <a:bodyPr/>
        <a:lstStyle/>
        <a:p>
          <a:r>
            <a:rPr lang="en-PT"/>
            <a:t>Standard Solution vs. Privacy Enhanced Solution</a:t>
          </a:r>
          <a:endParaRPr lang="en-GB" dirty="0"/>
        </a:p>
      </dgm:t>
    </dgm:pt>
    <dgm:pt modelId="{B9F7B86B-943D-4543-9417-A46773080030}" type="parTrans" cxnId="{82866095-8734-2844-BC89-B7388511B074}">
      <dgm:prSet/>
      <dgm:spPr/>
      <dgm:t>
        <a:bodyPr/>
        <a:lstStyle/>
        <a:p>
          <a:endParaRPr lang="en-GB"/>
        </a:p>
      </dgm:t>
    </dgm:pt>
    <dgm:pt modelId="{13B7A356-81FD-464D-A203-8D7ADFC5B506}" type="sibTrans" cxnId="{82866095-8734-2844-BC89-B7388511B074}">
      <dgm:prSet/>
      <dgm:spPr/>
      <dgm:t>
        <a:bodyPr/>
        <a:lstStyle/>
        <a:p>
          <a:endParaRPr lang="en-GB"/>
        </a:p>
      </dgm:t>
    </dgm:pt>
    <dgm:pt modelId="{E18374DD-06F9-A543-AA2E-92FAC5F08600}" type="pres">
      <dgm:prSet presAssocID="{4CED329C-2650-7648-B7E8-3C43D915C601}" presName="linear" presStyleCnt="0">
        <dgm:presLayoutVars>
          <dgm:animLvl val="lvl"/>
          <dgm:resizeHandles val="exact"/>
        </dgm:presLayoutVars>
      </dgm:prSet>
      <dgm:spPr/>
    </dgm:pt>
    <dgm:pt modelId="{3BD7058B-D30A-7E4A-837C-05AD753ABCA6}" type="pres">
      <dgm:prSet presAssocID="{16F479E3-E48C-A243-B3F3-F5406DC9AD23}" presName="parentText" presStyleLbl="node1" presStyleIdx="0" presStyleCnt="4">
        <dgm:presLayoutVars>
          <dgm:chMax val="0"/>
          <dgm:bulletEnabled val="1"/>
        </dgm:presLayoutVars>
      </dgm:prSet>
      <dgm:spPr/>
    </dgm:pt>
    <dgm:pt modelId="{4E4F8CEC-8456-8C4D-85D3-264D119C8D37}" type="pres">
      <dgm:prSet presAssocID="{16F479E3-E48C-A243-B3F3-F5406DC9AD23}" presName="childText" presStyleLbl="revTx" presStyleIdx="0" presStyleCnt="4">
        <dgm:presLayoutVars>
          <dgm:bulletEnabled val="1"/>
        </dgm:presLayoutVars>
      </dgm:prSet>
      <dgm:spPr/>
    </dgm:pt>
    <dgm:pt modelId="{BF414073-E6A7-7044-A6AA-C522361C944F}" type="pres">
      <dgm:prSet presAssocID="{DFCD8D2C-A238-BB4F-92A7-8890166D12D7}" presName="parentText" presStyleLbl="node1" presStyleIdx="1" presStyleCnt="4">
        <dgm:presLayoutVars>
          <dgm:chMax val="0"/>
          <dgm:bulletEnabled val="1"/>
        </dgm:presLayoutVars>
      </dgm:prSet>
      <dgm:spPr/>
    </dgm:pt>
    <dgm:pt modelId="{B644B790-289A-AF41-A001-346F64353752}" type="pres">
      <dgm:prSet presAssocID="{DFCD8D2C-A238-BB4F-92A7-8890166D12D7}" presName="childText" presStyleLbl="revTx" presStyleIdx="1" presStyleCnt="4">
        <dgm:presLayoutVars>
          <dgm:bulletEnabled val="1"/>
        </dgm:presLayoutVars>
      </dgm:prSet>
      <dgm:spPr/>
    </dgm:pt>
    <dgm:pt modelId="{4D8ACD7F-ED10-DB4A-B22A-4A59A5373128}" type="pres">
      <dgm:prSet presAssocID="{FAD6B547-E6B6-304D-9966-4264E6C3B05F}" presName="parentText" presStyleLbl="node1" presStyleIdx="2" presStyleCnt="4">
        <dgm:presLayoutVars>
          <dgm:chMax val="0"/>
          <dgm:bulletEnabled val="1"/>
        </dgm:presLayoutVars>
      </dgm:prSet>
      <dgm:spPr/>
    </dgm:pt>
    <dgm:pt modelId="{664B34CA-7DD1-1D47-8233-C5932C67A2D2}" type="pres">
      <dgm:prSet presAssocID="{FAD6B547-E6B6-304D-9966-4264E6C3B05F}" presName="childText" presStyleLbl="revTx" presStyleIdx="2" presStyleCnt="4">
        <dgm:presLayoutVars>
          <dgm:bulletEnabled val="1"/>
        </dgm:presLayoutVars>
      </dgm:prSet>
      <dgm:spPr/>
    </dgm:pt>
    <dgm:pt modelId="{5E9303CC-5609-4D4F-9B3E-32907A7289D4}" type="pres">
      <dgm:prSet presAssocID="{79F1C288-07CC-7248-BC42-5ADEA154D1B1}" presName="parentText" presStyleLbl="node1" presStyleIdx="3" presStyleCnt="4">
        <dgm:presLayoutVars>
          <dgm:chMax val="0"/>
          <dgm:bulletEnabled val="1"/>
        </dgm:presLayoutVars>
      </dgm:prSet>
      <dgm:spPr/>
    </dgm:pt>
    <dgm:pt modelId="{F29F7FE6-2784-9A41-9614-11A4AF3BBDA9}" type="pres">
      <dgm:prSet presAssocID="{79F1C288-07CC-7248-BC42-5ADEA154D1B1}" presName="childText" presStyleLbl="revTx" presStyleIdx="3" presStyleCnt="4">
        <dgm:presLayoutVars>
          <dgm:bulletEnabled val="1"/>
        </dgm:presLayoutVars>
      </dgm:prSet>
      <dgm:spPr/>
    </dgm:pt>
  </dgm:ptLst>
  <dgm:cxnLst>
    <dgm:cxn modelId="{DE97AE02-25A7-AC41-B045-201049FAA2C5}" type="presOf" srcId="{FE8C2CBB-7455-1945-A9DD-0CEEFD9ABCDE}" destId="{4E4F8CEC-8456-8C4D-85D3-264D119C8D37}" srcOrd="0" destOrd="1" presId="urn:microsoft.com/office/officeart/2005/8/layout/vList2"/>
    <dgm:cxn modelId="{6A2F1B04-41EF-EB40-90ED-112C12F358BE}" srcId="{16F479E3-E48C-A243-B3F3-F5406DC9AD23}" destId="{35586681-D194-9947-9402-137E7459EB8B}" srcOrd="0" destOrd="0" parTransId="{9B75C55B-A353-6A41-A6FB-E32B83A14615}" sibTransId="{9BEE60B7-D0B8-3540-91E5-5980DA8FF27E}"/>
    <dgm:cxn modelId="{39FE4C16-C2A3-024E-B468-D5DED6E02FF2}" srcId="{DFCD8D2C-A238-BB4F-92A7-8890166D12D7}" destId="{49475CD3-9AE3-7242-8DB7-43D19EEFD7AE}" srcOrd="1" destOrd="0" parTransId="{B89E8961-AE31-4E4F-9A68-09E2F3FBBC3D}" sibTransId="{4F1FBBFE-3FCF-2B4E-8886-507A0E697671}"/>
    <dgm:cxn modelId="{7EB7D516-5181-E84B-B72C-64D0073ED869}" type="presOf" srcId="{DFCD8D2C-A238-BB4F-92A7-8890166D12D7}" destId="{BF414073-E6A7-7044-A6AA-C522361C944F}" srcOrd="0" destOrd="0" presId="urn:microsoft.com/office/officeart/2005/8/layout/vList2"/>
    <dgm:cxn modelId="{CB71D21B-0871-5045-998B-815E2A68140A}" srcId="{4CED329C-2650-7648-B7E8-3C43D915C601}" destId="{FAD6B547-E6B6-304D-9966-4264E6C3B05F}" srcOrd="2" destOrd="0" parTransId="{2DFB29A9-E180-BB49-AE41-1D50034A6023}" sibTransId="{EC959160-A517-1441-973D-D48D09457C60}"/>
    <dgm:cxn modelId="{C6730A1C-1E0B-E148-8540-9F2B05E2E808}" type="presOf" srcId="{FAD6B547-E6B6-304D-9966-4264E6C3B05F}" destId="{4D8ACD7F-ED10-DB4A-B22A-4A59A5373128}" srcOrd="0" destOrd="0" presId="urn:microsoft.com/office/officeart/2005/8/layout/vList2"/>
    <dgm:cxn modelId="{5238CC1D-C20B-7547-AB0D-D5DBBDB11730}" type="presOf" srcId="{4CED329C-2650-7648-B7E8-3C43D915C601}" destId="{E18374DD-06F9-A543-AA2E-92FAC5F08600}" srcOrd="0" destOrd="0" presId="urn:microsoft.com/office/officeart/2005/8/layout/vList2"/>
    <dgm:cxn modelId="{E1E13B26-2EAF-FC48-93FB-CF05ADF22164}" srcId="{4CED329C-2650-7648-B7E8-3C43D915C601}" destId="{16F479E3-E48C-A243-B3F3-F5406DC9AD23}" srcOrd="0" destOrd="0" parTransId="{5FA39990-B725-D448-BB94-15869DE9128F}" sibTransId="{FAB61C3A-3DB4-CB4A-92F0-76A5A4642AAE}"/>
    <dgm:cxn modelId="{8F482027-276C-E043-9FF8-C881523283B5}" srcId="{16F479E3-E48C-A243-B3F3-F5406DC9AD23}" destId="{FE8C2CBB-7455-1945-A9DD-0CEEFD9ABCDE}" srcOrd="1" destOrd="0" parTransId="{2935F199-9005-B342-9284-AB9EFA6A8D62}" sibTransId="{9B28305D-3B11-BF4F-9E1A-729C8C21A028}"/>
    <dgm:cxn modelId="{E3F74A2D-62E1-CA44-BCF6-C5707847C96C}" srcId="{DFCD8D2C-A238-BB4F-92A7-8890166D12D7}" destId="{74B7C3B7-07F9-A748-BA49-A386D1F0D332}" srcOrd="2" destOrd="0" parTransId="{31A06CFB-B4E7-AC41-8F55-EAAAF2BAA764}" sibTransId="{62D2F4E8-B084-B54D-B45B-C5AF54B5A7F9}"/>
    <dgm:cxn modelId="{D66FC731-F2B3-7943-BDBC-D9A0643A7952}" type="presOf" srcId="{79F1C288-07CC-7248-BC42-5ADEA154D1B1}" destId="{5E9303CC-5609-4D4F-9B3E-32907A7289D4}" srcOrd="0" destOrd="0" presId="urn:microsoft.com/office/officeart/2005/8/layout/vList2"/>
    <dgm:cxn modelId="{DADD6F42-B1F8-2C41-A023-482D593D2460}" type="presOf" srcId="{E701342E-D4EF-EF47-98E9-84CEA2159A32}" destId="{664B34CA-7DD1-1D47-8233-C5932C67A2D2}" srcOrd="0" destOrd="0" presId="urn:microsoft.com/office/officeart/2005/8/layout/vList2"/>
    <dgm:cxn modelId="{A73E9845-485F-DE43-93D8-79D10A77B309}" type="presOf" srcId="{56DDDDF6-BD7D-914C-8DED-A044AEFE7CA1}" destId="{F29F7FE6-2784-9A41-9614-11A4AF3BBDA9}" srcOrd="0" destOrd="0" presId="urn:microsoft.com/office/officeart/2005/8/layout/vList2"/>
    <dgm:cxn modelId="{5B28E650-CEEE-3B4F-AC9C-F9FED376D4CF}" type="presOf" srcId="{35586681-D194-9947-9402-137E7459EB8B}" destId="{4E4F8CEC-8456-8C4D-85D3-264D119C8D37}" srcOrd="0" destOrd="0" presId="urn:microsoft.com/office/officeart/2005/8/layout/vList2"/>
    <dgm:cxn modelId="{DF7A7654-E497-374C-8AE6-E7EEC8F7EB9B}" type="presOf" srcId="{16F479E3-E48C-A243-B3F3-F5406DC9AD23}" destId="{3BD7058B-D30A-7E4A-837C-05AD753ABCA6}" srcOrd="0" destOrd="0" presId="urn:microsoft.com/office/officeart/2005/8/layout/vList2"/>
    <dgm:cxn modelId="{FF134264-DE26-D046-AA8D-B3B21BDCE94D}" srcId="{FAD6B547-E6B6-304D-9966-4264E6C3B05F}" destId="{E701342E-D4EF-EF47-98E9-84CEA2159A32}" srcOrd="0" destOrd="0" parTransId="{17C4878F-5BBD-FB42-8BA3-74A87EBF6976}" sibTransId="{7FB77B3C-25BD-CE46-B5DF-163F620E2879}"/>
    <dgm:cxn modelId="{9371E37A-2E4C-624D-8323-CC62C95449BF}" type="presOf" srcId="{49475CD3-9AE3-7242-8DB7-43D19EEFD7AE}" destId="{B644B790-289A-AF41-A001-346F64353752}" srcOrd="0" destOrd="1" presId="urn:microsoft.com/office/officeart/2005/8/layout/vList2"/>
    <dgm:cxn modelId="{081F927B-9C8E-7347-8B4F-C7147035F3E0}" srcId="{4CED329C-2650-7648-B7E8-3C43D915C601}" destId="{79F1C288-07CC-7248-BC42-5ADEA154D1B1}" srcOrd="3" destOrd="0" parTransId="{F11CB944-A30D-EB4E-B972-B7042B4590FB}" sibTransId="{26B8B249-CCDF-0B4F-AEBA-643958DCE5BA}"/>
    <dgm:cxn modelId="{82866095-8734-2844-BC89-B7388511B074}" srcId="{79F1C288-07CC-7248-BC42-5ADEA154D1B1}" destId="{56DDDDF6-BD7D-914C-8DED-A044AEFE7CA1}" srcOrd="0" destOrd="0" parTransId="{B9F7B86B-943D-4543-9417-A46773080030}" sibTransId="{13B7A356-81FD-464D-A203-8D7ADFC5B506}"/>
    <dgm:cxn modelId="{8492A99D-2F51-8447-8FE6-C8DF94223BF8}" srcId="{DFCD8D2C-A238-BB4F-92A7-8890166D12D7}" destId="{E0665CB5-BB9C-C64E-9195-AF13B617411A}" srcOrd="0" destOrd="0" parTransId="{5CF516E5-D2D1-EF4F-B789-DD52D0C7B853}" sibTransId="{09A460E0-36DF-2745-8100-C384EB13FB4C}"/>
    <dgm:cxn modelId="{D7A8BEC2-4491-4348-A786-0805BD75CC20}" type="presOf" srcId="{74B7C3B7-07F9-A748-BA49-A386D1F0D332}" destId="{B644B790-289A-AF41-A001-346F64353752}" srcOrd="0" destOrd="2" presId="urn:microsoft.com/office/officeart/2005/8/layout/vList2"/>
    <dgm:cxn modelId="{461831CD-21F6-BF4A-9429-0A242E60ED6F}" type="presOf" srcId="{E0665CB5-BB9C-C64E-9195-AF13B617411A}" destId="{B644B790-289A-AF41-A001-346F64353752}" srcOrd="0" destOrd="0" presId="urn:microsoft.com/office/officeart/2005/8/layout/vList2"/>
    <dgm:cxn modelId="{CB7951FD-7384-4947-933E-96718C3CC493}" srcId="{4CED329C-2650-7648-B7E8-3C43D915C601}" destId="{DFCD8D2C-A238-BB4F-92A7-8890166D12D7}" srcOrd="1" destOrd="0" parTransId="{74607ACE-FE12-4E44-9089-F15C2A306F96}" sibTransId="{0C999528-F1C1-0942-847B-A9F72D3BAA81}"/>
    <dgm:cxn modelId="{F9427FA6-B5C9-8342-A0DE-6FD4F265A952}" type="presParOf" srcId="{E18374DD-06F9-A543-AA2E-92FAC5F08600}" destId="{3BD7058B-D30A-7E4A-837C-05AD753ABCA6}" srcOrd="0" destOrd="0" presId="urn:microsoft.com/office/officeart/2005/8/layout/vList2"/>
    <dgm:cxn modelId="{89912EF6-3419-4B40-9AF3-6895B04CEC6E}" type="presParOf" srcId="{E18374DD-06F9-A543-AA2E-92FAC5F08600}" destId="{4E4F8CEC-8456-8C4D-85D3-264D119C8D37}" srcOrd="1" destOrd="0" presId="urn:microsoft.com/office/officeart/2005/8/layout/vList2"/>
    <dgm:cxn modelId="{00E8AE3F-19D9-BF49-9D92-0784A19FA030}" type="presParOf" srcId="{E18374DD-06F9-A543-AA2E-92FAC5F08600}" destId="{BF414073-E6A7-7044-A6AA-C522361C944F}" srcOrd="2" destOrd="0" presId="urn:microsoft.com/office/officeart/2005/8/layout/vList2"/>
    <dgm:cxn modelId="{125FCE23-1D4C-B749-AC19-41013C67E27D}" type="presParOf" srcId="{E18374DD-06F9-A543-AA2E-92FAC5F08600}" destId="{B644B790-289A-AF41-A001-346F64353752}" srcOrd="3" destOrd="0" presId="urn:microsoft.com/office/officeart/2005/8/layout/vList2"/>
    <dgm:cxn modelId="{E5197715-49E5-B043-AD86-5E6D7411DE17}" type="presParOf" srcId="{E18374DD-06F9-A543-AA2E-92FAC5F08600}" destId="{4D8ACD7F-ED10-DB4A-B22A-4A59A5373128}" srcOrd="4" destOrd="0" presId="urn:microsoft.com/office/officeart/2005/8/layout/vList2"/>
    <dgm:cxn modelId="{11AA38F1-CF90-B44E-B078-3E155DCEA6C3}" type="presParOf" srcId="{E18374DD-06F9-A543-AA2E-92FAC5F08600}" destId="{664B34CA-7DD1-1D47-8233-C5932C67A2D2}" srcOrd="5" destOrd="0" presId="urn:microsoft.com/office/officeart/2005/8/layout/vList2"/>
    <dgm:cxn modelId="{65C74F78-C549-B34D-A2BE-1E2478F12A00}" type="presParOf" srcId="{E18374DD-06F9-A543-AA2E-92FAC5F08600}" destId="{5E9303CC-5609-4D4F-9B3E-32907A7289D4}" srcOrd="6" destOrd="0" presId="urn:microsoft.com/office/officeart/2005/8/layout/vList2"/>
    <dgm:cxn modelId="{BCAB3629-876F-BD40-B451-F6B85B98BAD6}" type="presParOf" srcId="{E18374DD-06F9-A543-AA2E-92FAC5F08600}" destId="{F29F7FE6-2784-9A41-9614-11A4AF3BBDA9}"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84696D-63CA-E548-B07F-1BE7E80CE802}"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GB"/>
        </a:p>
      </dgm:t>
    </dgm:pt>
    <dgm:pt modelId="{8016855A-C252-344C-B1C7-72B186A1595E}">
      <dgm:prSet phldrT="[Text]"/>
      <dgm:spPr>
        <a:solidFill>
          <a:schemeClr val="bg1">
            <a:lumMod val="50000"/>
          </a:schemeClr>
        </a:solidFill>
      </dgm:spPr>
      <dgm:t>
        <a:bodyPr/>
        <a:lstStyle/>
        <a:p>
          <a:r>
            <a:rPr lang="en-GB" b="1" dirty="0"/>
            <a:t>Primary Concerns</a:t>
          </a:r>
        </a:p>
      </dgm:t>
    </dgm:pt>
    <dgm:pt modelId="{51F0798B-271E-344E-B775-8F6D4ACBC3F9}" type="parTrans" cxnId="{AC8122C2-7CCA-E749-BE93-BB2756B118F6}">
      <dgm:prSet/>
      <dgm:spPr/>
      <dgm:t>
        <a:bodyPr/>
        <a:lstStyle/>
        <a:p>
          <a:endParaRPr lang="en-GB"/>
        </a:p>
      </dgm:t>
    </dgm:pt>
    <dgm:pt modelId="{EC5AC437-A9DD-B642-B872-9FD809078DAD}" type="sibTrans" cxnId="{AC8122C2-7CCA-E749-BE93-BB2756B118F6}">
      <dgm:prSet/>
      <dgm:spPr/>
      <dgm:t>
        <a:bodyPr/>
        <a:lstStyle/>
        <a:p>
          <a:endParaRPr lang="en-GB"/>
        </a:p>
      </dgm:t>
    </dgm:pt>
    <dgm:pt modelId="{F89225A0-B1CE-4547-BAC4-07DDBB6536F0}">
      <dgm:prSet phldrT="[Text]"/>
      <dgm:spPr>
        <a:solidFill>
          <a:schemeClr val="bg1">
            <a:lumMod val="85000"/>
            <a:alpha val="90000"/>
          </a:schemeClr>
        </a:solidFill>
      </dgm:spPr>
      <dgm:t>
        <a:bodyPr/>
        <a:lstStyle/>
        <a:p>
          <a:r>
            <a:rPr lang="en-GB" dirty="0"/>
            <a:t>Performance</a:t>
          </a:r>
        </a:p>
      </dgm:t>
    </dgm:pt>
    <dgm:pt modelId="{13E29E1C-E26E-564A-9764-04305373B693}" type="parTrans" cxnId="{ED1588CA-9056-6844-8D3E-794DD9B88C5B}">
      <dgm:prSet/>
      <dgm:spPr/>
      <dgm:t>
        <a:bodyPr/>
        <a:lstStyle/>
        <a:p>
          <a:endParaRPr lang="en-GB"/>
        </a:p>
      </dgm:t>
    </dgm:pt>
    <dgm:pt modelId="{161133FA-9DCC-F543-9FDA-8A96CE0FA1B2}" type="sibTrans" cxnId="{ED1588CA-9056-6844-8D3E-794DD9B88C5B}">
      <dgm:prSet/>
      <dgm:spPr/>
      <dgm:t>
        <a:bodyPr/>
        <a:lstStyle/>
        <a:p>
          <a:endParaRPr lang="en-GB"/>
        </a:p>
      </dgm:t>
    </dgm:pt>
    <dgm:pt modelId="{BB44E5E0-FE27-1A40-909F-F214491E53B3}">
      <dgm:prSet phldrT="[Text]"/>
      <dgm:spPr>
        <a:solidFill>
          <a:schemeClr val="bg1">
            <a:lumMod val="85000"/>
            <a:alpha val="90000"/>
          </a:schemeClr>
        </a:solidFill>
      </dgm:spPr>
      <dgm:t>
        <a:bodyPr/>
        <a:lstStyle/>
        <a:p>
          <a:r>
            <a:rPr lang="en-GB" dirty="0"/>
            <a:t>Simplicity</a:t>
          </a:r>
        </a:p>
      </dgm:t>
    </dgm:pt>
    <dgm:pt modelId="{BE735A0B-9F3E-4A4C-B57B-3FD5BBA046FE}" type="parTrans" cxnId="{9602FF9C-7CBF-A14C-A1FF-857C56326AF0}">
      <dgm:prSet/>
      <dgm:spPr/>
      <dgm:t>
        <a:bodyPr/>
        <a:lstStyle/>
        <a:p>
          <a:endParaRPr lang="en-GB"/>
        </a:p>
      </dgm:t>
    </dgm:pt>
    <dgm:pt modelId="{79995D4F-B289-1B41-B987-91672242F4DE}" type="sibTrans" cxnId="{9602FF9C-7CBF-A14C-A1FF-857C56326AF0}">
      <dgm:prSet/>
      <dgm:spPr/>
      <dgm:t>
        <a:bodyPr/>
        <a:lstStyle/>
        <a:p>
          <a:endParaRPr lang="en-GB"/>
        </a:p>
      </dgm:t>
    </dgm:pt>
    <dgm:pt modelId="{C071CA74-6F28-7246-AA08-7CFEFB27E311}">
      <dgm:prSet phldrT="[Text]"/>
      <dgm:spPr>
        <a:solidFill>
          <a:schemeClr val="bg1">
            <a:lumMod val="50000"/>
          </a:schemeClr>
        </a:solidFill>
      </dgm:spPr>
      <dgm:t>
        <a:bodyPr/>
        <a:lstStyle/>
        <a:p>
          <a:r>
            <a:rPr lang="en-GB" b="1" dirty="0"/>
            <a:t>Secondary Concerns</a:t>
          </a:r>
        </a:p>
      </dgm:t>
    </dgm:pt>
    <dgm:pt modelId="{9D618CF3-853E-6C4C-BA78-D0AFEF2C8095}" type="parTrans" cxnId="{C382089A-1CF5-D640-B203-D4FE0171139F}">
      <dgm:prSet/>
      <dgm:spPr/>
      <dgm:t>
        <a:bodyPr/>
        <a:lstStyle/>
        <a:p>
          <a:endParaRPr lang="en-GB"/>
        </a:p>
      </dgm:t>
    </dgm:pt>
    <dgm:pt modelId="{B6A4BB4E-CDA1-B14A-9061-F644C852DBBE}" type="sibTrans" cxnId="{C382089A-1CF5-D640-B203-D4FE0171139F}">
      <dgm:prSet/>
      <dgm:spPr/>
      <dgm:t>
        <a:bodyPr/>
        <a:lstStyle/>
        <a:p>
          <a:endParaRPr lang="en-GB"/>
        </a:p>
      </dgm:t>
    </dgm:pt>
    <dgm:pt modelId="{9CA0B3B6-3987-9E4E-B126-158D116D0BD9}">
      <dgm:prSet phldrT="[Text]"/>
      <dgm:spPr>
        <a:solidFill>
          <a:schemeClr val="bg1">
            <a:lumMod val="85000"/>
            <a:alpha val="90000"/>
          </a:schemeClr>
        </a:solidFill>
      </dgm:spPr>
      <dgm:t>
        <a:bodyPr/>
        <a:lstStyle/>
        <a:p>
          <a:r>
            <a:rPr lang="en-GB" dirty="0"/>
            <a:t>Security</a:t>
          </a:r>
        </a:p>
      </dgm:t>
    </dgm:pt>
    <dgm:pt modelId="{1405EB79-54E2-5C49-9FFA-F6DCC968FE9B}" type="parTrans" cxnId="{C4BEAC95-5039-724D-BA9A-7F156B7260BA}">
      <dgm:prSet/>
      <dgm:spPr/>
      <dgm:t>
        <a:bodyPr/>
        <a:lstStyle/>
        <a:p>
          <a:endParaRPr lang="en-GB"/>
        </a:p>
      </dgm:t>
    </dgm:pt>
    <dgm:pt modelId="{BDB1752F-4A5A-B441-B21E-20898E61ABB0}" type="sibTrans" cxnId="{C4BEAC95-5039-724D-BA9A-7F156B7260BA}">
      <dgm:prSet/>
      <dgm:spPr/>
      <dgm:t>
        <a:bodyPr/>
        <a:lstStyle/>
        <a:p>
          <a:endParaRPr lang="en-GB"/>
        </a:p>
      </dgm:t>
    </dgm:pt>
    <dgm:pt modelId="{D809BB68-94D3-4F40-BD7C-C64C91A74FD7}">
      <dgm:prSet phldrT="[Text]"/>
      <dgm:spPr>
        <a:solidFill>
          <a:schemeClr val="bg1">
            <a:lumMod val="85000"/>
            <a:alpha val="90000"/>
          </a:schemeClr>
        </a:solidFill>
      </dgm:spPr>
      <dgm:t>
        <a:bodyPr/>
        <a:lstStyle/>
        <a:p>
          <a:r>
            <a:rPr lang="en-GB" dirty="0"/>
            <a:t>Availability</a:t>
          </a:r>
        </a:p>
      </dgm:t>
    </dgm:pt>
    <dgm:pt modelId="{35479AA9-5F03-A74E-94E3-29DFB9357FC5}" type="parTrans" cxnId="{9655FFB5-0EBE-D24A-B540-2628ED3DC002}">
      <dgm:prSet/>
      <dgm:spPr/>
      <dgm:t>
        <a:bodyPr/>
        <a:lstStyle/>
        <a:p>
          <a:endParaRPr lang="en-GB"/>
        </a:p>
      </dgm:t>
    </dgm:pt>
    <dgm:pt modelId="{829B84B9-B51A-184F-B872-004B191F05AD}" type="sibTrans" cxnId="{9655FFB5-0EBE-D24A-B540-2628ED3DC002}">
      <dgm:prSet/>
      <dgm:spPr/>
      <dgm:t>
        <a:bodyPr/>
        <a:lstStyle/>
        <a:p>
          <a:endParaRPr lang="en-GB"/>
        </a:p>
      </dgm:t>
    </dgm:pt>
    <dgm:pt modelId="{930734BB-B8B3-BA4E-BCF7-1E0A6CB8A678}">
      <dgm:prSet phldrT="[Text]"/>
      <dgm:spPr>
        <a:solidFill>
          <a:schemeClr val="bg1">
            <a:lumMod val="85000"/>
            <a:alpha val="90000"/>
          </a:schemeClr>
        </a:solidFill>
      </dgm:spPr>
      <dgm:t>
        <a:bodyPr/>
        <a:lstStyle/>
        <a:p>
          <a:r>
            <a:rPr lang="en-GB" dirty="0"/>
            <a:t>Persistence</a:t>
          </a:r>
        </a:p>
      </dgm:t>
    </dgm:pt>
    <dgm:pt modelId="{759C88F1-409F-6D4C-9E6C-6F2DC7CF8C91}" type="parTrans" cxnId="{17831A01-6414-5B41-8317-9211A23CF00F}">
      <dgm:prSet/>
      <dgm:spPr/>
      <dgm:t>
        <a:bodyPr/>
        <a:lstStyle/>
        <a:p>
          <a:endParaRPr lang="en-GB"/>
        </a:p>
      </dgm:t>
    </dgm:pt>
    <dgm:pt modelId="{9C4A7746-7761-944E-8267-D9E3FB3C11C9}" type="sibTrans" cxnId="{17831A01-6414-5B41-8317-9211A23CF00F}">
      <dgm:prSet/>
      <dgm:spPr/>
      <dgm:t>
        <a:bodyPr/>
        <a:lstStyle/>
        <a:p>
          <a:endParaRPr lang="en-GB"/>
        </a:p>
      </dgm:t>
    </dgm:pt>
    <dgm:pt modelId="{747AA1F7-174E-3240-BC2C-C245FC5CE6E5}">
      <dgm:prSet phldrT="[Text]"/>
      <dgm:spPr>
        <a:solidFill>
          <a:schemeClr val="bg1">
            <a:lumMod val="85000"/>
            <a:alpha val="90000"/>
          </a:schemeClr>
        </a:solidFill>
      </dgm:spPr>
      <dgm:t>
        <a:bodyPr/>
        <a:lstStyle/>
        <a:p>
          <a:r>
            <a:rPr lang="en-GB" dirty="0"/>
            <a:t>Replication</a:t>
          </a:r>
        </a:p>
      </dgm:t>
    </dgm:pt>
    <dgm:pt modelId="{101C118A-8CE0-2642-A481-0DA1ED4F7BED}" type="parTrans" cxnId="{F52A7852-C7E1-FA45-9504-2D2AB9AE5385}">
      <dgm:prSet/>
      <dgm:spPr/>
      <dgm:t>
        <a:bodyPr/>
        <a:lstStyle/>
        <a:p>
          <a:endParaRPr lang="en-GB"/>
        </a:p>
      </dgm:t>
    </dgm:pt>
    <dgm:pt modelId="{3D70123C-7F23-D74B-91FE-FE05D83A2AFA}" type="sibTrans" cxnId="{F52A7852-C7E1-FA45-9504-2D2AB9AE5385}">
      <dgm:prSet/>
      <dgm:spPr/>
      <dgm:t>
        <a:bodyPr/>
        <a:lstStyle/>
        <a:p>
          <a:endParaRPr lang="en-GB"/>
        </a:p>
      </dgm:t>
    </dgm:pt>
    <dgm:pt modelId="{500D8B84-7DD0-8943-9C57-59BF5130ECEC}">
      <dgm:prSet phldrT="[Text]"/>
      <dgm:spPr>
        <a:solidFill>
          <a:schemeClr val="bg1">
            <a:lumMod val="85000"/>
            <a:alpha val="90000"/>
          </a:schemeClr>
        </a:solidFill>
      </dgm:spPr>
      <dgm:t>
        <a:bodyPr/>
        <a:lstStyle/>
        <a:p>
          <a:r>
            <a:rPr lang="en-GB" dirty="0"/>
            <a:t>Consistency</a:t>
          </a:r>
        </a:p>
      </dgm:t>
    </dgm:pt>
    <dgm:pt modelId="{85B4BF42-7178-AE45-B408-A18D3B488635}" type="parTrans" cxnId="{CC66A2A7-2A40-1441-AFC9-58763681F463}">
      <dgm:prSet/>
      <dgm:spPr/>
      <dgm:t>
        <a:bodyPr/>
        <a:lstStyle/>
        <a:p>
          <a:endParaRPr lang="en-GB"/>
        </a:p>
      </dgm:t>
    </dgm:pt>
    <dgm:pt modelId="{31B83B43-D79F-C746-9AFA-6508C583FAE3}" type="sibTrans" cxnId="{CC66A2A7-2A40-1441-AFC9-58763681F463}">
      <dgm:prSet/>
      <dgm:spPr/>
      <dgm:t>
        <a:bodyPr/>
        <a:lstStyle/>
        <a:p>
          <a:endParaRPr lang="en-GB"/>
        </a:p>
      </dgm:t>
    </dgm:pt>
    <dgm:pt modelId="{E18F392E-DB4D-9144-BE92-1D844050D865}" type="pres">
      <dgm:prSet presAssocID="{F484696D-63CA-E548-B07F-1BE7E80CE802}" presName="Name0" presStyleCnt="0">
        <dgm:presLayoutVars>
          <dgm:dir/>
          <dgm:animLvl val="lvl"/>
          <dgm:resizeHandles val="exact"/>
        </dgm:presLayoutVars>
      </dgm:prSet>
      <dgm:spPr/>
    </dgm:pt>
    <dgm:pt modelId="{CE0DB863-3ABE-F348-AC6B-911E5D49C0DF}" type="pres">
      <dgm:prSet presAssocID="{8016855A-C252-344C-B1C7-72B186A1595E}" presName="composite" presStyleCnt="0"/>
      <dgm:spPr/>
    </dgm:pt>
    <dgm:pt modelId="{C87D43A6-080D-A943-B892-ADE81E8E08BF}" type="pres">
      <dgm:prSet presAssocID="{8016855A-C252-344C-B1C7-72B186A1595E}" presName="parTx" presStyleLbl="alignNode1" presStyleIdx="0" presStyleCnt="2">
        <dgm:presLayoutVars>
          <dgm:chMax val="0"/>
          <dgm:chPref val="0"/>
          <dgm:bulletEnabled val="1"/>
        </dgm:presLayoutVars>
      </dgm:prSet>
      <dgm:spPr/>
    </dgm:pt>
    <dgm:pt modelId="{E65EA2B3-946B-6A49-B3AD-753D9AF43E72}" type="pres">
      <dgm:prSet presAssocID="{8016855A-C252-344C-B1C7-72B186A1595E}" presName="desTx" presStyleLbl="alignAccFollowNode1" presStyleIdx="0" presStyleCnt="2">
        <dgm:presLayoutVars>
          <dgm:bulletEnabled val="1"/>
        </dgm:presLayoutVars>
      </dgm:prSet>
      <dgm:spPr/>
    </dgm:pt>
    <dgm:pt modelId="{BA631C56-2890-994F-AE74-E7F358FC7876}" type="pres">
      <dgm:prSet presAssocID="{EC5AC437-A9DD-B642-B872-9FD809078DAD}" presName="space" presStyleCnt="0"/>
      <dgm:spPr/>
    </dgm:pt>
    <dgm:pt modelId="{9E9DCC6D-DA59-F244-8D38-C4129C07E160}" type="pres">
      <dgm:prSet presAssocID="{C071CA74-6F28-7246-AA08-7CFEFB27E311}" presName="composite" presStyleCnt="0"/>
      <dgm:spPr/>
    </dgm:pt>
    <dgm:pt modelId="{0C6D8FD0-072B-4E44-9993-490AAA467E3F}" type="pres">
      <dgm:prSet presAssocID="{C071CA74-6F28-7246-AA08-7CFEFB27E311}" presName="parTx" presStyleLbl="alignNode1" presStyleIdx="1" presStyleCnt="2">
        <dgm:presLayoutVars>
          <dgm:chMax val="0"/>
          <dgm:chPref val="0"/>
          <dgm:bulletEnabled val="1"/>
        </dgm:presLayoutVars>
      </dgm:prSet>
      <dgm:spPr/>
    </dgm:pt>
    <dgm:pt modelId="{832953D5-681D-B647-AD5F-603499B2D879}" type="pres">
      <dgm:prSet presAssocID="{C071CA74-6F28-7246-AA08-7CFEFB27E311}" presName="desTx" presStyleLbl="alignAccFollowNode1" presStyleIdx="1" presStyleCnt="2">
        <dgm:presLayoutVars>
          <dgm:bulletEnabled val="1"/>
        </dgm:presLayoutVars>
      </dgm:prSet>
      <dgm:spPr/>
    </dgm:pt>
  </dgm:ptLst>
  <dgm:cxnLst>
    <dgm:cxn modelId="{17831A01-6414-5B41-8317-9211A23CF00F}" srcId="{C071CA74-6F28-7246-AA08-7CFEFB27E311}" destId="{930734BB-B8B3-BA4E-BCF7-1E0A6CB8A678}" srcOrd="1" destOrd="0" parTransId="{759C88F1-409F-6D4C-9E6C-6F2DC7CF8C91}" sibTransId="{9C4A7746-7761-944E-8267-D9E3FB3C11C9}"/>
    <dgm:cxn modelId="{B4631205-807E-C240-9644-CDDD534FE20B}" type="presOf" srcId="{F89225A0-B1CE-4547-BAC4-07DDBB6536F0}" destId="{E65EA2B3-946B-6A49-B3AD-753D9AF43E72}" srcOrd="0" destOrd="0" presId="urn:microsoft.com/office/officeart/2005/8/layout/hList1"/>
    <dgm:cxn modelId="{3F30EF19-3CA4-7449-BA01-402F3DC81420}" type="presOf" srcId="{8016855A-C252-344C-B1C7-72B186A1595E}" destId="{C87D43A6-080D-A943-B892-ADE81E8E08BF}" srcOrd="0" destOrd="0" presId="urn:microsoft.com/office/officeart/2005/8/layout/hList1"/>
    <dgm:cxn modelId="{0D041A24-0A3C-0846-9243-F29E3E11ED0F}" type="presOf" srcId="{9CA0B3B6-3987-9E4E-B126-158D116D0BD9}" destId="{832953D5-681D-B647-AD5F-603499B2D879}" srcOrd="0" destOrd="0" presId="urn:microsoft.com/office/officeart/2005/8/layout/hList1"/>
    <dgm:cxn modelId="{84291139-43CC-8E45-B1F1-4D2A48F7A134}" type="presOf" srcId="{747AA1F7-174E-3240-BC2C-C245FC5CE6E5}" destId="{832953D5-681D-B647-AD5F-603499B2D879}" srcOrd="0" destOrd="2" presId="urn:microsoft.com/office/officeart/2005/8/layout/hList1"/>
    <dgm:cxn modelId="{F52A7852-C7E1-FA45-9504-2D2AB9AE5385}" srcId="{C071CA74-6F28-7246-AA08-7CFEFB27E311}" destId="{747AA1F7-174E-3240-BC2C-C245FC5CE6E5}" srcOrd="2" destOrd="0" parTransId="{101C118A-8CE0-2642-A481-0DA1ED4F7BED}" sibTransId="{3D70123C-7F23-D74B-91FE-FE05D83A2AFA}"/>
    <dgm:cxn modelId="{B3D11076-A11E-D84D-8F08-EB01764BE8F5}" type="presOf" srcId="{BB44E5E0-FE27-1A40-909F-F214491E53B3}" destId="{E65EA2B3-946B-6A49-B3AD-753D9AF43E72}" srcOrd="0" destOrd="1" presId="urn:microsoft.com/office/officeart/2005/8/layout/hList1"/>
    <dgm:cxn modelId="{C4BEAC95-5039-724D-BA9A-7F156B7260BA}" srcId="{C071CA74-6F28-7246-AA08-7CFEFB27E311}" destId="{9CA0B3B6-3987-9E4E-B126-158D116D0BD9}" srcOrd="0" destOrd="0" parTransId="{1405EB79-54E2-5C49-9FFA-F6DCC968FE9B}" sibTransId="{BDB1752F-4A5A-B441-B21E-20898E61ABB0}"/>
    <dgm:cxn modelId="{C382089A-1CF5-D640-B203-D4FE0171139F}" srcId="{F484696D-63CA-E548-B07F-1BE7E80CE802}" destId="{C071CA74-6F28-7246-AA08-7CFEFB27E311}" srcOrd="1" destOrd="0" parTransId="{9D618CF3-853E-6C4C-BA78-D0AFEF2C8095}" sibTransId="{B6A4BB4E-CDA1-B14A-9061-F644C852DBBE}"/>
    <dgm:cxn modelId="{FA7A3D9C-E425-A04F-AF83-1CEFC4D70BD0}" type="presOf" srcId="{C071CA74-6F28-7246-AA08-7CFEFB27E311}" destId="{0C6D8FD0-072B-4E44-9993-490AAA467E3F}" srcOrd="0" destOrd="0" presId="urn:microsoft.com/office/officeart/2005/8/layout/hList1"/>
    <dgm:cxn modelId="{9602FF9C-7CBF-A14C-A1FF-857C56326AF0}" srcId="{8016855A-C252-344C-B1C7-72B186A1595E}" destId="{BB44E5E0-FE27-1A40-909F-F214491E53B3}" srcOrd="1" destOrd="0" parTransId="{BE735A0B-9F3E-4A4C-B57B-3FD5BBA046FE}" sibTransId="{79995D4F-B289-1B41-B987-91672242F4DE}"/>
    <dgm:cxn modelId="{CC66A2A7-2A40-1441-AFC9-58763681F463}" srcId="{C071CA74-6F28-7246-AA08-7CFEFB27E311}" destId="{500D8B84-7DD0-8943-9C57-59BF5130ECEC}" srcOrd="4" destOrd="0" parTransId="{85B4BF42-7178-AE45-B408-A18D3B488635}" sibTransId="{31B83B43-D79F-C746-9AFA-6508C583FAE3}"/>
    <dgm:cxn modelId="{90EE09A8-9905-9741-94F4-8812126CCBEA}" type="presOf" srcId="{F484696D-63CA-E548-B07F-1BE7E80CE802}" destId="{E18F392E-DB4D-9144-BE92-1D844050D865}" srcOrd="0" destOrd="0" presId="urn:microsoft.com/office/officeart/2005/8/layout/hList1"/>
    <dgm:cxn modelId="{B1D147B1-7987-D142-886D-07C522FD7814}" type="presOf" srcId="{D809BB68-94D3-4F40-BD7C-C64C91A74FD7}" destId="{832953D5-681D-B647-AD5F-603499B2D879}" srcOrd="0" destOrd="3" presId="urn:microsoft.com/office/officeart/2005/8/layout/hList1"/>
    <dgm:cxn modelId="{65988EB4-BF1F-E642-9132-2987721E49A8}" type="presOf" srcId="{500D8B84-7DD0-8943-9C57-59BF5130ECEC}" destId="{832953D5-681D-B647-AD5F-603499B2D879}" srcOrd="0" destOrd="4" presId="urn:microsoft.com/office/officeart/2005/8/layout/hList1"/>
    <dgm:cxn modelId="{9655FFB5-0EBE-D24A-B540-2628ED3DC002}" srcId="{C071CA74-6F28-7246-AA08-7CFEFB27E311}" destId="{D809BB68-94D3-4F40-BD7C-C64C91A74FD7}" srcOrd="3" destOrd="0" parTransId="{35479AA9-5F03-A74E-94E3-29DFB9357FC5}" sibTransId="{829B84B9-B51A-184F-B872-004B191F05AD}"/>
    <dgm:cxn modelId="{AC8122C2-7CCA-E749-BE93-BB2756B118F6}" srcId="{F484696D-63CA-E548-B07F-1BE7E80CE802}" destId="{8016855A-C252-344C-B1C7-72B186A1595E}" srcOrd="0" destOrd="0" parTransId="{51F0798B-271E-344E-B775-8F6D4ACBC3F9}" sibTransId="{EC5AC437-A9DD-B642-B872-9FD809078DAD}"/>
    <dgm:cxn modelId="{ED1588CA-9056-6844-8D3E-794DD9B88C5B}" srcId="{8016855A-C252-344C-B1C7-72B186A1595E}" destId="{F89225A0-B1CE-4547-BAC4-07DDBB6536F0}" srcOrd="0" destOrd="0" parTransId="{13E29E1C-E26E-564A-9764-04305373B693}" sibTransId="{161133FA-9DCC-F543-9FDA-8A96CE0FA1B2}"/>
    <dgm:cxn modelId="{1DB5BFFD-038B-6542-BE17-EE294AA1F8E3}" type="presOf" srcId="{930734BB-B8B3-BA4E-BCF7-1E0A6CB8A678}" destId="{832953D5-681D-B647-AD5F-603499B2D879}" srcOrd="0" destOrd="1" presId="urn:microsoft.com/office/officeart/2005/8/layout/hList1"/>
    <dgm:cxn modelId="{D0F0AEAC-FFCE-FE48-95A3-55930567EA9E}" type="presParOf" srcId="{E18F392E-DB4D-9144-BE92-1D844050D865}" destId="{CE0DB863-3ABE-F348-AC6B-911E5D49C0DF}" srcOrd="0" destOrd="0" presId="urn:microsoft.com/office/officeart/2005/8/layout/hList1"/>
    <dgm:cxn modelId="{2FF4FF2D-62D1-6149-B262-1BC0BE9D702B}" type="presParOf" srcId="{CE0DB863-3ABE-F348-AC6B-911E5D49C0DF}" destId="{C87D43A6-080D-A943-B892-ADE81E8E08BF}" srcOrd="0" destOrd="0" presId="urn:microsoft.com/office/officeart/2005/8/layout/hList1"/>
    <dgm:cxn modelId="{366D55BE-0FD5-7549-A7F1-E546260ED804}" type="presParOf" srcId="{CE0DB863-3ABE-F348-AC6B-911E5D49C0DF}" destId="{E65EA2B3-946B-6A49-B3AD-753D9AF43E72}" srcOrd="1" destOrd="0" presId="urn:microsoft.com/office/officeart/2005/8/layout/hList1"/>
    <dgm:cxn modelId="{90D88A5D-9CCE-6F4C-9B85-6F66FC5B5871}" type="presParOf" srcId="{E18F392E-DB4D-9144-BE92-1D844050D865}" destId="{BA631C56-2890-994F-AE74-E7F358FC7876}" srcOrd="1" destOrd="0" presId="urn:microsoft.com/office/officeart/2005/8/layout/hList1"/>
    <dgm:cxn modelId="{09745D48-2C69-8443-8B7F-FB0FC902F172}" type="presParOf" srcId="{E18F392E-DB4D-9144-BE92-1D844050D865}" destId="{9E9DCC6D-DA59-F244-8D38-C4129C07E160}" srcOrd="2" destOrd="0" presId="urn:microsoft.com/office/officeart/2005/8/layout/hList1"/>
    <dgm:cxn modelId="{41F826B3-7C41-C247-A9C6-1FA30EEAD892}" type="presParOf" srcId="{9E9DCC6D-DA59-F244-8D38-C4129C07E160}" destId="{0C6D8FD0-072B-4E44-9993-490AAA467E3F}" srcOrd="0" destOrd="0" presId="urn:microsoft.com/office/officeart/2005/8/layout/hList1"/>
    <dgm:cxn modelId="{A6B59DC9-8507-6A43-AB7A-F3639999EB55}" type="presParOf" srcId="{9E9DCC6D-DA59-F244-8D38-C4129C07E160}" destId="{832953D5-681D-B647-AD5F-603499B2D879}" srcOrd="1" destOrd="0" presId="urn:microsoft.com/office/officeart/2005/8/layout/h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37BA30F-FAB6-BF46-AAF1-FCCF30D62802}" type="doc">
      <dgm:prSet loTypeId="urn:microsoft.com/office/officeart/2008/layout/VerticalCurvedList" loCatId="" qsTypeId="urn:microsoft.com/office/officeart/2005/8/quickstyle/simple1" qsCatId="simple" csTypeId="urn:microsoft.com/office/officeart/2005/8/colors/accent3_4" csCatId="accent3" phldr="1"/>
      <dgm:spPr/>
      <dgm:t>
        <a:bodyPr/>
        <a:lstStyle/>
        <a:p>
          <a:endParaRPr lang="en-GB"/>
        </a:p>
      </dgm:t>
    </dgm:pt>
    <dgm:pt modelId="{91F409E8-8EBF-0C43-BBED-A30926E680B0}">
      <dgm:prSet phldrT="[Text]"/>
      <dgm:spPr/>
      <dgm:t>
        <a:bodyPr/>
        <a:lstStyle/>
        <a:p>
          <a:pPr>
            <a:buFont typeface="Arial" panose="020B0604020202020204" pitchFamily="34" charset="0"/>
            <a:buChar char="•"/>
          </a:pPr>
          <a:r>
            <a:rPr lang="en-GB" dirty="0"/>
            <a:t>Loaded code is authentic not tampered by an attacker. </a:t>
          </a:r>
        </a:p>
      </dgm:t>
    </dgm:pt>
    <dgm:pt modelId="{EE69A4A6-D0A4-B343-B282-1E12F447C9C0}" type="parTrans" cxnId="{29B94379-1F68-E441-905F-71E47EFE14E5}">
      <dgm:prSet/>
      <dgm:spPr/>
      <dgm:t>
        <a:bodyPr/>
        <a:lstStyle/>
        <a:p>
          <a:endParaRPr lang="en-GB"/>
        </a:p>
      </dgm:t>
    </dgm:pt>
    <dgm:pt modelId="{6B37C43F-554B-124C-AAF7-0090A490EDD9}" type="sibTrans" cxnId="{29B94379-1F68-E441-905F-71E47EFE14E5}">
      <dgm:prSet/>
      <dgm:spPr/>
      <dgm:t>
        <a:bodyPr/>
        <a:lstStyle/>
        <a:p>
          <a:endParaRPr lang="en-GB"/>
        </a:p>
      </dgm:t>
    </dgm:pt>
    <dgm:pt modelId="{0183761E-A2EB-664A-BE87-6789833A36F7}">
      <dgm:prSet phldrT="[Text]"/>
      <dgm:spPr/>
      <dgm:t>
        <a:bodyPr/>
        <a:lstStyle/>
        <a:p>
          <a:pPr>
            <a:buFont typeface="Arial" panose="020B0604020202020204" pitchFamily="34" charset="0"/>
            <a:buChar char="•"/>
          </a:pPr>
          <a:r>
            <a:rPr lang="en-GB" dirty="0"/>
            <a:t>All system state is correct (CPU registers, memory and sensitive I/O). </a:t>
          </a:r>
        </a:p>
      </dgm:t>
    </dgm:pt>
    <dgm:pt modelId="{88A99A9E-4E65-4F4F-83B5-03782570AB96}" type="parTrans" cxnId="{E0E36468-621A-0744-86E5-1A8C5C07D735}">
      <dgm:prSet/>
      <dgm:spPr/>
      <dgm:t>
        <a:bodyPr/>
        <a:lstStyle/>
        <a:p>
          <a:endParaRPr lang="en-GB"/>
        </a:p>
      </dgm:t>
    </dgm:pt>
    <dgm:pt modelId="{636AA8C6-4091-854F-9387-FEEF53AF7391}" type="sibTrans" cxnId="{E0E36468-621A-0744-86E5-1A8C5C07D735}">
      <dgm:prSet/>
      <dgm:spPr/>
      <dgm:t>
        <a:bodyPr/>
        <a:lstStyle/>
        <a:p>
          <a:endParaRPr lang="en-GB"/>
        </a:p>
      </dgm:t>
    </dgm:pt>
    <dgm:pt modelId="{1209ED5E-7BA1-DA42-BBFC-866A73CF8603}">
      <dgm:prSet/>
      <dgm:spPr/>
      <dgm:t>
        <a:bodyPr/>
        <a:lstStyle/>
        <a:p>
          <a:pPr>
            <a:buFont typeface="Arial" panose="020B0604020202020204" pitchFamily="34" charset="0"/>
            <a:buChar char="•"/>
          </a:pPr>
          <a:r>
            <a:rPr lang="en-GB"/>
            <a:t>The code, all data generated and runtime state is confidential. </a:t>
          </a:r>
        </a:p>
      </dgm:t>
    </dgm:pt>
    <dgm:pt modelId="{58ECB8BE-F180-9047-8046-0F45F73F7137}" type="parTrans" cxnId="{3456F6FF-3203-F741-A1C3-ABBC4078493F}">
      <dgm:prSet/>
      <dgm:spPr/>
      <dgm:t>
        <a:bodyPr/>
        <a:lstStyle/>
        <a:p>
          <a:endParaRPr lang="en-GB"/>
        </a:p>
      </dgm:t>
    </dgm:pt>
    <dgm:pt modelId="{1B5B850F-A8B5-E341-900B-AC6CA2D5B522}" type="sibTrans" cxnId="{3456F6FF-3203-F741-A1C3-ABBC4078493F}">
      <dgm:prSet/>
      <dgm:spPr/>
      <dgm:t>
        <a:bodyPr/>
        <a:lstStyle/>
        <a:p>
          <a:endParaRPr lang="en-GB"/>
        </a:p>
      </dgm:t>
    </dgm:pt>
    <dgm:pt modelId="{2978764F-044F-BD46-AC0B-815649A5ED80}" type="pres">
      <dgm:prSet presAssocID="{E37BA30F-FAB6-BF46-AAF1-FCCF30D62802}" presName="Name0" presStyleCnt="0">
        <dgm:presLayoutVars>
          <dgm:chMax val="7"/>
          <dgm:chPref val="7"/>
          <dgm:dir/>
        </dgm:presLayoutVars>
      </dgm:prSet>
      <dgm:spPr/>
    </dgm:pt>
    <dgm:pt modelId="{533287F7-827B-C64A-B5C0-0E2799DBDD77}" type="pres">
      <dgm:prSet presAssocID="{E37BA30F-FAB6-BF46-AAF1-FCCF30D62802}" presName="Name1" presStyleCnt="0"/>
      <dgm:spPr/>
    </dgm:pt>
    <dgm:pt modelId="{4D3D0DA9-97BE-0747-9FA5-CDF738947620}" type="pres">
      <dgm:prSet presAssocID="{E37BA30F-FAB6-BF46-AAF1-FCCF30D62802}" presName="cycle" presStyleCnt="0"/>
      <dgm:spPr/>
    </dgm:pt>
    <dgm:pt modelId="{40A85FB1-8D41-3645-AD33-777573AA306B}" type="pres">
      <dgm:prSet presAssocID="{E37BA30F-FAB6-BF46-AAF1-FCCF30D62802}" presName="srcNode" presStyleLbl="node1" presStyleIdx="0" presStyleCnt="3"/>
      <dgm:spPr/>
    </dgm:pt>
    <dgm:pt modelId="{4B5E10D8-856C-674D-AE94-F8D3275946D9}" type="pres">
      <dgm:prSet presAssocID="{E37BA30F-FAB6-BF46-AAF1-FCCF30D62802}" presName="conn" presStyleLbl="parChTrans1D2" presStyleIdx="0" presStyleCnt="1"/>
      <dgm:spPr/>
    </dgm:pt>
    <dgm:pt modelId="{14ED5113-3D0F-634D-8335-855F84B75D58}" type="pres">
      <dgm:prSet presAssocID="{E37BA30F-FAB6-BF46-AAF1-FCCF30D62802}" presName="extraNode" presStyleLbl="node1" presStyleIdx="0" presStyleCnt="3"/>
      <dgm:spPr/>
    </dgm:pt>
    <dgm:pt modelId="{F72940AB-C15E-CB4C-BFCB-621605BB3DB2}" type="pres">
      <dgm:prSet presAssocID="{E37BA30F-FAB6-BF46-AAF1-FCCF30D62802}" presName="dstNode" presStyleLbl="node1" presStyleIdx="0" presStyleCnt="3"/>
      <dgm:spPr/>
    </dgm:pt>
    <dgm:pt modelId="{80029231-F9AC-6A46-BC5F-65BD0226A95E}" type="pres">
      <dgm:prSet presAssocID="{91F409E8-8EBF-0C43-BBED-A30926E680B0}" presName="text_1" presStyleLbl="node1" presStyleIdx="0" presStyleCnt="3">
        <dgm:presLayoutVars>
          <dgm:bulletEnabled val="1"/>
        </dgm:presLayoutVars>
      </dgm:prSet>
      <dgm:spPr/>
    </dgm:pt>
    <dgm:pt modelId="{505323AE-7F36-274B-86FF-6A2DFBDECE9A}" type="pres">
      <dgm:prSet presAssocID="{91F409E8-8EBF-0C43-BBED-A30926E680B0}" presName="accent_1" presStyleCnt="0"/>
      <dgm:spPr/>
    </dgm:pt>
    <dgm:pt modelId="{0E541BC3-0BDA-4E4F-89C4-CE27598EFD16}" type="pres">
      <dgm:prSet presAssocID="{91F409E8-8EBF-0C43-BBED-A30926E680B0}" presName="accentRepeatNode" presStyleLbl="solidFgAcc1" presStyleIdx="0" presStyleCnt="3"/>
      <dgm:spPr/>
    </dgm:pt>
    <dgm:pt modelId="{7D133D78-ABF1-4048-B1A2-290A85552DA5}" type="pres">
      <dgm:prSet presAssocID="{0183761E-A2EB-664A-BE87-6789833A36F7}" presName="text_2" presStyleLbl="node1" presStyleIdx="1" presStyleCnt="3">
        <dgm:presLayoutVars>
          <dgm:bulletEnabled val="1"/>
        </dgm:presLayoutVars>
      </dgm:prSet>
      <dgm:spPr/>
    </dgm:pt>
    <dgm:pt modelId="{CB62C0B7-EFA5-3945-B262-7CB82673E37A}" type="pres">
      <dgm:prSet presAssocID="{0183761E-A2EB-664A-BE87-6789833A36F7}" presName="accent_2" presStyleCnt="0"/>
      <dgm:spPr/>
    </dgm:pt>
    <dgm:pt modelId="{B7A110DC-4F1D-4846-9D1E-3C09FE608881}" type="pres">
      <dgm:prSet presAssocID="{0183761E-A2EB-664A-BE87-6789833A36F7}" presName="accentRepeatNode" presStyleLbl="solidFgAcc1" presStyleIdx="1" presStyleCnt="3"/>
      <dgm:spPr/>
    </dgm:pt>
    <dgm:pt modelId="{C0B3519D-8C4B-5A4F-9690-4F9E758EC831}" type="pres">
      <dgm:prSet presAssocID="{1209ED5E-7BA1-DA42-BBFC-866A73CF8603}" presName="text_3" presStyleLbl="node1" presStyleIdx="2" presStyleCnt="3">
        <dgm:presLayoutVars>
          <dgm:bulletEnabled val="1"/>
        </dgm:presLayoutVars>
      </dgm:prSet>
      <dgm:spPr/>
    </dgm:pt>
    <dgm:pt modelId="{EE2F828B-02AA-F346-95CE-557B7BD6C1F5}" type="pres">
      <dgm:prSet presAssocID="{1209ED5E-7BA1-DA42-BBFC-866A73CF8603}" presName="accent_3" presStyleCnt="0"/>
      <dgm:spPr/>
    </dgm:pt>
    <dgm:pt modelId="{EDC282B5-5314-3848-8CD3-0EA3F83A7014}" type="pres">
      <dgm:prSet presAssocID="{1209ED5E-7BA1-DA42-BBFC-866A73CF8603}" presName="accentRepeatNode" presStyleLbl="solidFgAcc1" presStyleIdx="2" presStyleCnt="3"/>
      <dgm:spPr/>
    </dgm:pt>
  </dgm:ptLst>
  <dgm:cxnLst>
    <dgm:cxn modelId="{E7B35253-7C06-5E43-AE99-3FBF2272D855}" type="presOf" srcId="{E37BA30F-FAB6-BF46-AAF1-FCCF30D62802}" destId="{2978764F-044F-BD46-AC0B-815649A5ED80}" srcOrd="0" destOrd="0" presId="urn:microsoft.com/office/officeart/2008/layout/VerticalCurvedList"/>
    <dgm:cxn modelId="{E0E36468-621A-0744-86E5-1A8C5C07D735}" srcId="{E37BA30F-FAB6-BF46-AAF1-FCCF30D62802}" destId="{0183761E-A2EB-664A-BE87-6789833A36F7}" srcOrd="1" destOrd="0" parTransId="{88A99A9E-4E65-4F4F-83B5-03782570AB96}" sibTransId="{636AA8C6-4091-854F-9387-FEEF53AF7391}"/>
    <dgm:cxn modelId="{29B94379-1F68-E441-905F-71E47EFE14E5}" srcId="{E37BA30F-FAB6-BF46-AAF1-FCCF30D62802}" destId="{91F409E8-8EBF-0C43-BBED-A30926E680B0}" srcOrd="0" destOrd="0" parTransId="{EE69A4A6-D0A4-B343-B282-1E12F447C9C0}" sibTransId="{6B37C43F-554B-124C-AAF7-0090A490EDD9}"/>
    <dgm:cxn modelId="{5AA4B1AF-F414-4B4F-947F-75A03B7849E4}" type="presOf" srcId="{91F409E8-8EBF-0C43-BBED-A30926E680B0}" destId="{80029231-F9AC-6A46-BC5F-65BD0226A95E}" srcOrd="0" destOrd="0" presId="urn:microsoft.com/office/officeart/2008/layout/VerticalCurvedList"/>
    <dgm:cxn modelId="{35DB44B2-EB0D-DF40-8B85-1EB927C16726}" type="presOf" srcId="{0183761E-A2EB-664A-BE87-6789833A36F7}" destId="{7D133D78-ABF1-4048-B1A2-290A85552DA5}" srcOrd="0" destOrd="0" presId="urn:microsoft.com/office/officeart/2008/layout/VerticalCurvedList"/>
    <dgm:cxn modelId="{4959FBD3-399C-D34B-982C-B188C12EC9A5}" type="presOf" srcId="{1209ED5E-7BA1-DA42-BBFC-866A73CF8603}" destId="{C0B3519D-8C4B-5A4F-9690-4F9E758EC831}" srcOrd="0" destOrd="0" presId="urn:microsoft.com/office/officeart/2008/layout/VerticalCurvedList"/>
    <dgm:cxn modelId="{ACA2A9E6-378C-944E-A79E-2047DF41A6BD}" type="presOf" srcId="{6B37C43F-554B-124C-AAF7-0090A490EDD9}" destId="{4B5E10D8-856C-674D-AE94-F8D3275946D9}" srcOrd="0" destOrd="0" presId="urn:microsoft.com/office/officeart/2008/layout/VerticalCurvedList"/>
    <dgm:cxn modelId="{3456F6FF-3203-F741-A1C3-ABBC4078493F}" srcId="{E37BA30F-FAB6-BF46-AAF1-FCCF30D62802}" destId="{1209ED5E-7BA1-DA42-BBFC-866A73CF8603}" srcOrd="2" destOrd="0" parTransId="{58ECB8BE-F180-9047-8046-0F45F73F7137}" sibTransId="{1B5B850F-A8B5-E341-900B-AC6CA2D5B522}"/>
    <dgm:cxn modelId="{339155F3-66AB-8044-85A5-2A1385EBE714}" type="presParOf" srcId="{2978764F-044F-BD46-AC0B-815649A5ED80}" destId="{533287F7-827B-C64A-B5C0-0E2799DBDD77}" srcOrd="0" destOrd="0" presId="urn:microsoft.com/office/officeart/2008/layout/VerticalCurvedList"/>
    <dgm:cxn modelId="{F0218F36-E4BF-984C-BA32-4B1E8F095D30}" type="presParOf" srcId="{533287F7-827B-C64A-B5C0-0E2799DBDD77}" destId="{4D3D0DA9-97BE-0747-9FA5-CDF738947620}" srcOrd="0" destOrd="0" presId="urn:microsoft.com/office/officeart/2008/layout/VerticalCurvedList"/>
    <dgm:cxn modelId="{0539CBE3-CCAB-D548-BA8B-EBB0E5BC81BE}" type="presParOf" srcId="{4D3D0DA9-97BE-0747-9FA5-CDF738947620}" destId="{40A85FB1-8D41-3645-AD33-777573AA306B}" srcOrd="0" destOrd="0" presId="urn:microsoft.com/office/officeart/2008/layout/VerticalCurvedList"/>
    <dgm:cxn modelId="{A861EF89-AF98-B745-919B-E907FBB498DF}" type="presParOf" srcId="{4D3D0DA9-97BE-0747-9FA5-CDF738947620}" destId="{4B5E10D8-856C-674D-AE94-F8D3275946D9}" srcOrd="1" destOrd="0" presId="urn:microsoft.com/office/officeart/2008/layout/VerticalCurvedList"/>
    <dgm:cxn modelId="{36DDF992-C946-B546-99CA-F243932027A3}" type="presParOf" srcId="{4D3D0DA9-97BE-0747-9FA5-CDF738947620}" destId="{14ED5113-3D0F-634D-8335-855F84B75D58}" srcOrd="2" destOrd="0" presId="urn:microsoft.com/office/officeart/2008/layout/VerticalCurvedList"/>
    <dgm:cxn modelId="{98BD4C11-9076-6646-BC56-5BC88CAF2A3F}" type="presParOf" srcId="{4D3D0DA9-97BE-0747-9FA5-CDF738947620}" destId="{F72940AB-C15E-CB4C-BFCB-621605BB3DB2}" srcOrd="3" destOrd="0" presId="urn:microsoft.com/office/officeart/2008/layout/VerticalCurvedList"/>
    <dgm:cxn modelId="{1C1C844C-2C0D-164C-82ED-4EFB77155E45}" type="presParOf" srcId="{533287F7-827B-C64A-B5C0-0E2799DBDD77}" destId="{80029231-F9AC-6A46-BC5F-65BD0226A95E}" srcOrd="1" destOrd="0" presId="urn:microsoft.com/office/officeart/2008/layout/VerticalCurvedList"/>
    <dgm:cxn modelId="{A619388F-3637-8441-B686-B01942C96D40}" type="presParOf" srcId="{533287F7-827B-C64A-B5C0-0E2799DBDD77}" destId="{505323AE-7F36-274B-86FF-6A2DFBDECE9A}" srcOrd="2" destOrd="0" presId="urn:microsoft.com/office/officeart/2008/layout/VerticalCurvedList"/>
    <dgm:cxn modelId="{A0C7A677-B6B2-D94C-A993-DD6F1187EEBA}" type="presParOf" srcId="{505323AE-7F36-274B-86FF-6A2DFBDECE9A}" destId="{0E541BC3-0BDA-4E4F-89C4-CE27598EFD16}" srcOrd="0" destOrd="0" presId="urn:microsoft.com/office/officeart/2008/layout/VerticalCurvedList"/>
    <dgm:cxn modelId="{51192CD9-F465-634D-940A-ADD966A0A739}" type="presParOf" srcId="{533287F7-827B-C64A-B5C0-0E2799DBDD77}" destId="{7D133D78-ABF1-4048-B1A2-290A85552DA5}" srcOrd="3" destOrd="0" presId="urn:microsoft.com/office/officeart/2008/layout/VerticalCurvedList"/>
    <dgm:cxn modelId="{2751CBEE-B9D9-6141-9E4C-24EC9A01836E}" type="presParOf" srcId="{533287F7-827B-C64A-B5C0-0E2799DBDD77}" destId="{CB62C0B7-EFA5-3945-B262-7CB82673E37A}" srcOrd="4" destOrd="0" presId="urn:microsoft.com/office/officeart/2008/layout/VerticalCurvedList"/>
    <dgm:cxn modelId="{6303DBD5-0877-4B44-A384-EAA162FA66EA}" type="presParOf" srcId="{CB62C0B7-EFA5-3945-B262-7CB82673E37A}" destId="{B7A110DC-4F1D-4846-9D1E-3C09FE608881}" srcOrd="0" destOrd="0" presId="urn:microsoft.com/office/officeart/2008/layout/VerticalCurvedList"/>
    <dgm:cxn modelId="{242418FE-2DFF-6947-9039-298DD93B23F8}" type="presParOf" srcId="{533287F7-827B-C64A-B5C0-0E2799DBDD77}" destId="{C0B3519D-8C4B-5A4F-9690-4F9E758EC831}" srcOrd="5" destOrd="0" presId="urn:microsoft.com/office/officeart/2008/layout/VerticalCurvedList"/>
    <dgm:cxn modelId="{3AF17EB1-CBEE-4049-9B28-380C981AC6F1}" type="presParOf" srcId="{533287F7-827B-C64A-B5C0-0E2799DBDD77}" destId="{EE2F828B-02AA-F346-95CE-557B7BD6C1F5}" srcOrd="6" destOrd="0" presId="urn:microsoft.com/office/officeart/2008/layout/VerticalCurvedList"/>
    <dgm:cxn modelId="{70D90A10-72F8-014C-8A22-21C21C477897}" type="presParOf" srcId="{EE2F828B-02AA-F346-95CE-557B7BD6C1F5}" destId="{EDC282B5-5314-3848-8CD3-0EA3F83A7014}"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4D41FFF-627F-B741-8E2E-E4C77468902E}" type="doc">
      <dgm:prSet loTypeId="urn:microsoft.com/office/officeart/2009/3/layout/HorizontalOrganizationChart" loCatId="" qsTypeId="urn:microsoft.com/office/officeart/2005/8/quickstyle/simple1" qsCatId="simple" csTypeId="urn:microsoft.com/office/officeart/2005/8/colors/accent3_4" csCatId="accent3" phldr="1"/>
      <dgm:spPr/>
      <dgm:t>
        <a:bodyPr/>
        <a:lstStyle/>
        <a:p>
          <a:endParaRPr lang="en-GB"/>
        </a:p>
      </dgm:t>
    </dgm:pt>
    <dgm:pt modelId="{34301351-3A49-D047-AFD4-93AA4A2FCC4C}" type="asst">
      <dgm:prSet phldrT="[Text]"/>
      <dgm:spPr/>
      <dgm:t>
        <a:bodyPr/>
        <a:lstStyle/>
        <a:p>
          <a:r>
            <a:rPr lang="en-GB" b="1" dirty="0"/>
            <a:t>Performance</a:t>
          </a:r>
        </a:p>
      </dgm:t>
    </dgm:pt>
    <dgm:pt modelId="{851719F8-2387-B348-94EC-140DFDC176BA}" type="parTrans" cxnId="{B8A8F4BB-EDBD-DA4D-A623-18DBFF4CE9B8}">
      <dgm:prSet/>
      <dgm:spPr/>
      <dgm:t>
        <a:bodyPr/>
        <a:lstStyle/>
        <a:p>
          <a:endParaRPr lang="en-GB"/>
        </a:p>
      </dgm:t>
    </dgm:pt>
    <dgm:pt modelId="{609EA6A0-786A-2149-8053-D75CFF0658AE}" type="sibTrans" cxnId="{B8A8F4BB-EDBD-DA4D-A623-18DBFF4CE9B8}">
      <dgm:prSet/>
      <dgm:spPr/>
      <dgm:t>
        <a:bodyPr/>
        <a:lstStyle/>
        <a:p>
          <a:endParaRPr lang="en-GB"/>
        </a:p>
      </dgm:t>
    </dgm:pt>
    <dgm:pt modelId="{173662C5-9407-9349-9F32-7D8FDD052F07}">
      <dgm:prSet phldrT="[Text]"/>
      <dgm:spPr/>
      <dgm:t>
        <a:bodyPr/>
        <a:lstStyle/>
        <a:p>
          <a:r>
            <a:rPr lang="en-GB" dirty="0"/>
            <a:t>Latency</a:t>
          </a:r>
        </a:p>
      </dgm:t>
    </dgm:pt>
    <dgm:pt modelId="{60EA3489-8D3C-7545-9409-BFEAD3B9C1B7}" type="parTrans" cxnId="{E83F3EBA-0666-3849-91A3-A51172018562}">
      <dgm:prSet/>
      <dgm:spPr/>
      <dgm:t>
        <a:bodyPr/>
        <a:lstStyle/>
        <a:p>
          <a:endParaRPr lang="en-GB"/>
        </a:p>
      </dgm:t>
    </dgm:pt>
    <dgm:pt modelId="{0118EF8D-D08E-C14A-961E-D93FCC8BB9AD}" type="sibTrans" cxnId="{E83F3EBA-0666-3849-91A3-A51172018562}">
      <dgm:prSet/>
      <dgm:spPr/>
      <dgm:t>
        <a:bodyPr/>
        <a:lstStyle/>
        <a:p>
          <a:endParaRPr lang="en-GB"/>
        </a:p>
      </dgm:t>
    </dgm:pt>
    <dgm:pt modelId="{8EB34391-02B0-8749-89BC-9D17B0556CCD}">
      <dgm:prSet/>
      <dgm:spPr/>
      <dgm:t>
        <a:bodyPr/>
        <a:lstStyle/>
        <a:p>
          <a:r>
            <a:rPr lang="en-GB" dirty="0"/>
            <a:t>Throughput (ops/s) </a:t>
          </a:r>
        </a:p>
      </dgm:t>
    </dgm:pt>
    <dgm:pt modelId="{990D7192-7A58-6A47-B869-0FB05F0F5527}" type="parTrans" cxnId="{FED556CA-9B5A-FB44-B7FF-FA2B1757DBC4}">
      <dgm:prSet/>
      <dgm:spPr/>
      <dgm:t>
        <a:bodyPr/>
        <a:lstStyle/>
        <a:p>
          <a:endParaRPr lang="en-GB"/>
        </a:p>
      </dgm:t>
    </dgm:pt>
    <dgm:pt modelId="{AD7303D4-5854-954A-AFE2-FD797FA964E0}" type="sibTrans" cxnId="{FED556CA-9B5A-FB44-B7FF-FA2B1757DBC4}">
      <dgm:prSet/>
      <dgm:spPr/>
      <dgm:t>
        <a:bodyPr/>
        <a:lstStyle/>
        <a:p>
          <a:endParaRPr lang="en-GB"/>
        </a:p>
      </dgm:t>
    </dgm:pt>
    <dgm:pt modelId="{1BA3403A-614F-214C-B230-5EF6A5D1F441}" type="pres">
      <dgm:prSet presAssocID="{94D41FFF-627F-B741-8E2E-E4C77468902E}" presName="hierChild1" presStyleCnt="0">
        <dgm:presLayoutVars>
          <dgm:orgChart val="1"/>
          <dgm:chPref val="1"/>
          <dgm:dir/>
          <dgm:animOne val="branch"/>
          <dgm:animLvl val="lvl"/>
          <dgm:resizeHandles/>
        </dgm:presLayoutVars>
      </dgm:prSet>
      <dgm:spPr/>
    </dgm:pt>
    <dgm:pt modelId="{B813E577-3FFC-D946-9914-08A709566A9F}" type="pres">
      <dgm:prSet presAssocID="{34301351-3A49-D047-AFD4-93AA4A2FCC4C}" presName="hierRoot1" presStyleCnt="0">
        <dgm:presLayoutVars>
          <dgm:hierBranch val="init"/>
        </dgm:presLayoutVars>
      </dgm:prSet>
      <dgm:spPr/>
    </dgm:pt>
    <dgm:pt modelId="{5125AA7B-9659-5F4C-BBD6-92FF44C38754}" type="pres">
      <dgm:prSet presAssocID="{34301351-3A49-D047-AFD4-93AA4A2FCC4C}" presName="rootComposite1" presStyleCnt="0"/>
      <dgm:spPr/>
    </dgm:pt>
    <dgm:pt modelId="{EEB098D1-BEEE-3445-9352-9119319DA3E8}" type="pres">
      <dgm:prSet presAssocID="{34301351-3A49-D047-AFD4-93AA4A2FCC4C}" presName="rootText1" presStyleLbl="node0" presStyleIdx="0" presStyleCnt="1">
        <dgm:presLayoutVars>
          <dgm:chPref val="3"/>
        </dgm:presLayoutVars>
      </dgm:prSet>
      <dgm:spPr/>
    </dgm:pt>
    <dgm:pt modelId="{5BECFC84-E48D-4442-A66F-4A91CDE3B37A}" type="pres">
      <dgm:prSet presAssocID="{34301351-3A49-D047-AFD4-93AA4A2FCC4C}" presName="rootConnector1" presStyleLbl="asst0" presStyleIdx="0" presStyleCnt="0"/>
      <dgm:spPr/>
    </dgm:pt>
    <dgm:pt modelId="{384AF0A4-64AB-AD4A-ACEC-28FB2D9F8C75}" type="pres">
      <dgm:prSet presAssocID="{34301351-3A49-D047-AFD4-93AA4A2FCC4C}" presName="hierChild2" presStyleCnt="0"/>
      <dgm:spPr/>
    </dgm:pt>
    <dgm:pt modelId="{9D90E364-56C4-1B4C-8DF5-648F8F1ED5B5}" type="pres">
      <dgm:prSet presAssocID="{60EA3489-8D3C-7545-9409-BFEAD3B9C1B7}" presName="Name64" presStyleLbl="parChTrans1D2" presStyleIdx="0" presStyleCnt="2"/>
      <dgm:spPr/>
    </dgm:pt>
    <dgm:pt modelId="{98645C5D-2143-8646-9E90-0372A81BF2CB}" type="pres">
      <dgm:prSet presAssocID="{173662C5-9407-9349-9F32-7D8FDD052F07}" presName="hierRoot2" presStyleCnt="0">
        <dgm:presLayoutVars>
          <dgm:hierBranch val="init"/>
        </dgm:presLayoutVars>
      </dgm:prSet>
      <dgm:spPr/>
    </dgm:pt>
    <dgm:pt modelId="{52501B35-062C-BF4E-BB34-78A530E7181B}" type="pres">
      <dgm:prSet presAssocID="{173662C5-9407-9349-9F32-7D8FDD052F07}" presName="rootComposite" presStyleCnt="0"/>
      <dgm:spPr/>
    </dgm:pt>
    <dgm:pt modelId="{A74903B1-75B7-1441-9EFD-7E40FD35415C}" type="pres">
      <dgm:prSet presAssocID="{173662C5-9407-9349-9F32-7D8FDD052F07}" presName="rootText" presStyleLbl="node2" presStyleIdx="0" presStyleCnt="2">
        <dgm:presLayoutVars>
          <dgm:chPref val="3"/>
        </dgm:presLayoutVars>
      </dgm:prSet>
      <dgm:spPr/>
    </dgm:pt>
    <dgm:pt modelId="{C381D8D5-C335-A445-95A6-421E36356302}" type="pres">
      <dgm:prSet presAssocID="{173662C5-9407-9349-9F32-7D8FDD052F07}" presName="rootConnector" presStyleLbl="node2" presStyleIdx="0" presStyleCnt="2"/>
      <dgm:spPr/>
    </dgm:pt>
    <dgm:pt modelId="{62C1C609-A08A-1C4D-8FC6-0F2889353CC8}" type="pres">
      <dgm:prSet presAssocID="{173662C5-9407-9349-9F32-7D8FDD052F07}" presName="hierChild4" presStyleCnt="0"/>
      <dgm:spPr/>
    </dgm:pt>
    <dgm:pt modelId="{25BA01DA-F5BC-7540-8F4E-1B63577B8A5E}" type="pres">
      <dgm:prSet presAssocID="{173662C5-9407-9349-9F32-7D8FDD052F07}" presName="hierChild5" presStyleCnt="0"/>
      <dgm:spPr/>
    </dgm:pt>
    <dgm:pt modelId="{91B60B7E-A4D8-6D41-80E2-33CF398C9F79}" type="pres">
      <dgm:prSet presAssocID="{990D7192-7A58-6A47-B869-0FB05F0F5527}" presName="Name64" presStyleLbl="parChTrans1D2" presStyleIdx="1" presStyleCnt="2"/>
      <dgm:spPr/>
    </dgm:pt>
    <dgm:pt modelId="{AB41D933-2473-A645-A5CA-45B4102056D4}" type="pres">
      <dgm:prSet presAssocID="{8EB34391-02B0-8749-89BC-9D17B0556CCD}" presName="hierRoot2" presStyleCnt="0">
        <dgm:presLayoutVars>
          <dgm:hierBranch val="init"/>
        </dgm:presLayoutVars>
      </dgm:prSet>
      <dgm:spPr/>
    </dgm:pt>
    <dgm:pt modelId="{9A0DC98A-2237-384A-A847-4BF45C62F164}" type="pres">
      <dgm:prSet presAssocID="{8EB34391-02B0-8749-89BC-9D17B0556CCD}" presName="rootComposite" presStyleCnt="0"/>
      <dgm:spPr/>
    </dgm:pt>
    <dgm:pt modelId="{3D230BE1-EE54-D84C-AF3A-368E2EEEB316}" type="pres">
      <dgm:prSet presAssocID="{8EB34391-02B0-8749-89BC-9D17B0556CCD}" presName="rootText" presStyleLbl="node2" presStyleIdx="1" presStyleCnt="2">
        <dgm:presLayoutVars>
          <dgm:chPref val="3"/>
        </dgm:presLayoutVars>
      </dgm:prSet>
      <dgm:spPr/>
    </dgm:pt>
    <dgm:pt modelId="{5DFBBC76-315D-4B46-B0F1-FB3941B8A503}" type="pres">
      <dgm:prSet presAssocID="{8EB34391-02B0-8749-89BC-9D17B0556CCD}" presName="rootConnector" presStyleLbl="node2" presStyleIdx="1" presStyleCnt="2"/>
      <dgm:spPr/>
    </dgm:pt>
    <dgm:pt modelId="{7D74E0B3-2C74-224C-BE2F-6C588EC71AE1}" type="pres">
      <dgm:prSet presAssocID="{8EB34391-02B0-8749-89BC-9D17B0556CCD}" presName="hierChild4" presStyleCnt="0"/>
      <dgm:spPr/>
    </dgm:pt>
    <dgm:pt modelId="{96EA7509-C9D3-E04E-942D-301F4732A030}" type="pres">
      <dgm:prSet presAssocID="{8EB34391-02B0-8749-89BC-9D17B0556CCD}" presName="hierChild5" presStyleCnt="0"/>
      <dgm:spPr/>
    </dgm:pt>
    <dgm:pt modelId="{5EAD2CEA-3B13-2845-A9DF-04F9FFA8A8FB}" type="pres">
      <dgm:prSet presAssocID="{34301351-3A49-D047-AFD4-93AA4A2FCC4C}" presName="hierChild3" presStyleCnt="0"/>
      <dgm:spPr/>
    </dgm:pt>
  </dgm:ptLst>
  <dgm:cxnLst>
    <dgm:cxn modelId="{2A288E17-8F73-CA4F-B31D-3B3CBC8B6A05}" type="presOf" srcId="{990D7192-7A58-6A47-B869-0FB05F0F5527}" destId="{91B60B7E-A4D8-6D41-80E2-33CF398C9F79}" srcOrd="0" destOrd="0" presId="urn:microsoft.com/office/officeart/2009/3/layout/HorizontalOrganizationChart"/>
    <dgm:cxn modelId="{9AC64237-9874-734E-A9D9-9489DFDABD1F}" type="presOf" srcId="{34301351-3A49-D047-AFD4-93AA4A2FCC4C}" destId="{5BECFC84-E48D-4442-A66F-4A91CDE3B37A}" srcOrd="1" destOrd="0" presId="urn:microsoft.com/office/officeart/2009/3/layout/HorizontalOrganizationChart"/>
    <dgm:cxn modelId="{A4A4464A-B4F1-1E44-9ACB-F09B76F2EBCC}" type="presOf" srcId="{94D41FFF-627F-B741-8E2E-E4C77468902E}" destId="{1BA3403A-614F-214C-B230-5EF6A5D1F441}" srcOrd="0" destOrd="0" presId="urn:microsoft.com/office/officeart/2009/3/layout/HorizontalOrganizationChart"/>
    <dgm:cxn modelId="{851D5C5B-4E3E-FF47-9A8C-A1581212EC44}" type="presOf" srcId="{34301351-3A49-D047-AFD4-93AA4A2FCC4C}" destId="{EEB098D1-BEEE-3445-9352-9119319DA3E8}" srcOrd="0" destOrd="0" presId="urn:microsoft.com/office/officeart/2009/3/layout/HorizontalOrganizationChart"/>
    <dgm:cxn modelId="{9A2226A0-FDE9-0347-BA71-734E002F7AA9}" type="presOf" srcId="{8EB34391-02B0-8749-89BC-9D17B0556CCD}" destId="{3D230BE1-EE54-D84C-AF3A-368E2EEEB316}" srcOrd="0" destOrd="0" presId="urn:microsoft.com/office/officeart/2009/3/layout/HorizontalOrganizationChart"/>
    <dgm:cxn modelId="{8AC755A3-D9DE-D845-A76D-6D7B9027709C}" type="presOf" srcId="{173662C5-9407-9349-9F32-7D8FDD052F07}" destId="{C381D8D5-C335-A445-95A6-421E36356302}" srcOrd="1" destOrd="0" presId="urn:microsoft.com/office/officeart/2009/3/layout/HorizontalOrganizationChart"/>
    <dgm:cxn modelId="{085C50AF-9B3E-A74E-87BB-7C1946013D58}" type="presOf" srcId="{8EB34391-02B0-8749-89BC-9D17B0556CCD}" destId="{5DFBBC76-315D-4B46-B0F1-FB3941B8A503}" srcOrd="1" destOrd="0" presId="urn:microsoft.com/office/officeart/2009/3/layout/HorizontalOrganizationChart"/>
    <dgm:cxn modelId="{E83F3EBA-0666-3849-91A3-A51172018562}" srcId="{34301351-3A49-D047-AFD4-93AA4A2FCC4C}" destId="{173662C5-9407-9349-9F32-7D8FDD052F07}" srcOrd="0" destOrd="0" parTransId="{60EA3489-8D3C-7545-9409-BFEAD3B9C1B7}" sibTransId="{0118EF8D-D08E-C14A-961E-D93FCC8BB9AD}"/>
    <dgm:cxn modelId="{B8A8F4BB-EDBD-DA4D-A623-18DBFF4CE9B8}" srcId="{94D41FFF-627F-B741-8E2E-E4C77468902E}" destId="{34301351-3A49-D047-AFD4-93AA4A2FCC4C}" srcOrd="0" destOrd="0" parTransId="{851719F8-2387-B348-94EC-140DFDC176BA}" sibTransId="{609EA6A0-786A-2149-8053-D75CFF0658AE}"/>
    <dgm:cxn modelId="{A86CA5BF-50F7-4748-B5E4-C7BE88D407BA}" type="presOf" srcId="{173662C5-9407-9349-9F32-7D8FDD052F07}" destId="{A74903B1-75B7-1441-9EFD-7E40FD35415C}" srcOrd="0" destOrd="0" presId="urn:microsoft.com/office/officeart/2009/3/layout/HorizontalOrganizationChart"/>
    <dgm:cxn modelId="{FED556CA-9B5A-FB44-B7FF-FA2B1757DBC4}" srcId="{34301351-3A49-D047-AFD4-93AA4A2FCC4C}" destId="{8EB34391-02B0-8749-89BC-9D17B0556CCD}" srcOrd="1" destOrd="0" parTransId="{990D7192-7A58-6A47-B869-0FB05F0F5527}" sibTransId="{AD7303D4-5854-954A-AFE2-FD797FA964E0}"/>
    <dgm:cxn modelId="{87BDB4D7-1C54-7E46-877B-7062E8476973}" type="presOf" srcId="{60EA3489-8D3C-7545-9409-BFEAD3B9C1B7}" destId="{9D90E364-56C4-1B4C-8DF5-648F8F1ED5B5}" srcOrd="0" destOrd="0" presId="urn:microsoft.com/office/officeart/2009/3/layout/HorizontalOrganizationChart"/>
    <dgm:cxn modelId="{7439EA12-911F-C049-9D25-BC9C2258119C}" type="presParOf" srcId="{1BA3403A-614F-214C-B230-5EF6A5D1F441}" destId="{B813E577-3FFC-D946-9914-08A709566A9F}" srcOrd="0" destOrd="0" presId="urn:microsoft.com/office/officeart/2009/3/layout/HorizontalOrganizationChart"/>
    <dgm:cxn modelId="{6E1CB229-1819-344C-A89C-AB29DFA64E26}" type="presParOf" srcId="{B813E577-3FFC-D946-9914-08A709566A9F}" destId="{5125AA7B-9659-5F4C-BBD6-92FF44C38754}" srcOrd="0" destOrd="0" presId="urn:microsoft.com/office/officeart/2009/3/layout/HorizontalOrganizationChart"/>
    <dgm:cxn modelId="{C5C77477-A4DA-A649-BEB3-20A47CE66F69}" type="presParOf" srcId="{5125AA7B-9659-5F4C-BBD6-92FF44C38754}" destId="{EEB098D1-BEEE-3445-9352-9119319DA3E8}" srcOrd="0" destOrd="0" presId="urn:microsoft.com/office/officeart/2009/3/layout/HorizontalOrganizationChart"/>
    <dgm:cxn modelId="{E3C0647B-57D0-A349-B07B-69BBB3497D9C}" type="presParOf" srcId="{5125AA7B-9659-5F4C-BBD6-92FF44C38754}" destId="{5BECFC84-E48D-4442-A66F-4A91CDE3B37A}" srcOrd="1" destOrd="0" presId="urn:microsoft.com/office/officeart/2009/3/layout/HorizontalOrganizationChart"/>
    <dgm:cxn modelId="{06F0D51F-AA2A-AA4A-87DE-A7A25C5C9874}" type="presParOf" srcId="{B813E577-3FFC-D946-9914-08A709566A9F}" destId="{384AF0A4-64AB-AD4A-ACEC-28FB2D9F8C75}" srcOrd="1" destOrd="0" presId="urn:microsoft.com/office/officeart/2009/3/layout/HorizontalOrganizationChart"/>
    <dgm:cxn modelId="{FA99F045-49F8-0F4B-980E-689FAD0EB20D}" type="presParOf" srcId="{384AF0A4-64AB-AD4A-ACEC-28FB2D9F8C75}" destId="{9D90E364-56C4-1B4C-8DF5-648F8F1ED5B5}" srcOrd="0" destOrd="0" presId="urn:microsoft.com/office/officeart/2009/3/layout/HorizontalOrganizationChart"/>
    <dgm:cxn modelId="{3C95D160-B734-984C-9F27-A107DBAB4BF5}" type="presParOf" srcId="{384AF0A4-64AB-AD4A-ACEC-28FB2D9F8C75}" destId="{98645C5D-2143-8646-9E90-0372A81BF2CB}" srcOrd="1" destOrd="0" presId="urn:microsoft.com/office/officeart/2009/3/layout/HorizontalOrganizationChart"/>
    <dgm:cxn modelId="{450AD926-321C-CA43-BF0C-0CBEC55E999E}" type="presParOf" srcId="{98645C5D-2143-8646-9E90-0372A81BF2CB}" destId="{52501B35-062C-BF4E-BB34-78A530E7181B}" srcOrd="0" destOrd="0" presId="urn:microsoft.com/office/officeart/2009/3/layout/HorizontalOrganizationChart"/>
    <dgm:cxn modelId="{17ACA578-A6D5-824D-B7B5-0FEB282ACDE0}" type="presParOf" srcId="{52501B35-062C-BF4E-BB34-78A530E7181B}" destId="{A74903B1-75B7-1441-9EFD-7E40FD35415C}" srcOrd="0" destOrd="0" presId="urn:microsoft.com/office/officeart/2009/3/layout/HorizontalOrganizationChart"/>
    <dgm:cxn modelId="{BCADDA80-4109-4B41-8A89-CA185B512212}" type="presParOf" srcId="{52501B35-062C-BF4E-BB34-78A530E7181B}" destId="{C381D8D5-C335-A445-95A6-421E36356302}" srcOrd="1" destOrd="0" presId="urn:microsoft.com/office/officeart/2009/3/layout/HorizontalOrganizationChart"/>
    <dgm:cxn modelId="{899DE15C-7484-3342-92F3-EE307D84508E}" type="presParOf" srcId="{98645C5D-2143-8646-9E90-0372A81BF2CB}" destId="{62C1C609-A08A-1C4D-8FC6-0F2889353CC8}" srcOrd="1" destOrd="0" presId="urn:microsoft.com/office/officeart/2009/3/layout/HorizontalOrganizationChart"/>
    <dgm:cxn modelId="{0BA7C62A-C00E-2540-9FC4-CA911E9CF860}" type="presParOf" srcId="{98645C5D-2143-8646-9E90-0372A81BF2CB}" destId="{25BA01DA-F5BC-7540-8F4E-1B63577B8A5E}" srcOrd="2" destOrd="0" presId="urn:microsoft.com/office/officeart/2009/3/layout/HorizontalOrganizationChart"/>
    <dgm:cxn modelId="{BC97601A-D80A-FE44-9078-D41626F34DD3}" type="presParOf" srcId="{384AF0A4-64AB-AD4A-ACEC-28FB2D9F8C75}" destId="{91B60B7E-A4D8-6D41-80E2-33CF398C9F79}" srcOrd="2" destOrd="0" presId="urn:microsoft.com/office/officeart/2009/3/layout/HorizontalOrganizationChart"/>
    <dgm:cxn modelId="{E89E5708-F783-CD4B-8DEE-EB2279E4B8ED}" type="presParOf" srcId="{384AF0A4-64AB-AD4A-ACEC-28FB2D9F8C75}" destId="{AB41D933-2473-A645-A5CA-45B4102056D4}" srcOrd="3" destOrd="0" presId="urn:microsoft.com/office/officeart/2009/3/layout/HorizontalOrganizationChart"/>
    <dgm:cxn modelId="{4C1DB6A8-1303-F240-A8FF-B67F7C36C525}" type="presParOf" srcId="{AB41D933-2473-A645-A5CA-45B4102056D4}" destId="{9A0DC98A-2237-384A-A847-4BF45C62F164}" srcOrd="0" destOrd="0" presId="urn:microsoft.com/office/officeart/2009/3/layout/HorizontalOrganizationChart"/>
    <dgm:cxn modelId="{A72034DA-746C-C449-83F9-A3DEA39BEDF9}" type="presParOf" srcId="{9A0DC98A-2237-384A-A847-4BF45C62F164}" destId="{3D230BE1-EE54-D84C-AF3A-368E2EEEB316}" srcOrd="0" destOrd="0" presId="urn:microsoft.com/office/officeart/2009/3/layout/HorizontalOrganizationChart"/>
    <dgm:cxn modelId="{A44DB786-3CCC-0649-AB9A-174D3B59F738}" type="presParOf" srcId="{9A0DC98A-2237-384A-A847-4BF45C62F164}" destId="{5DFBBC76-315D-4B46-B0F1-FB3941B8A503}" srcOrd="1" destOrd="0" presId="urn:microsoft.com/office/officeart/2009/3/layout/HorizontalOrganizationChart"/>
    <dgm:cxn modelId="{3044F037-45EE-384B-9570-1EAE25541D4C}" type="presParOf" srcId="{AB41D933-2473-A645-A5CA-45B4102056D4}" destId="{7D74E0B3-2C74-224C-BE2F-6C588EC71AE1}" srcOrd="1" destOrd="0" presId="urn:microsoft.com/office/officeart/2009/3/layout/HorizontalOrganizationChart"/>
    <dgm:cxn modelId="{435C647C-C4FE-B040-A837-CFA1FC55A9BC}" type="presParOf" srcId="{AB41D933-2473-A645-A5CA-45B4102056D4}" destId="{96EA7509-C9D3-E04E-942D-301F4732A030}" srcOrd="2" destOrd="0" presId="urn:microsoft.com/office/officeart/2009/3/layout/HorizontalOrganizationChart"/>
    <dgm:cxn modelId="{B2A188EE-4241-4642-B80B-27E380414925}" type="presParOf" srcId="{B813E577-3FFC-D946-9914-08A709566A9F}" destId="{5EAD2CEA-3B13-2845-A9DF-04F9FFA8A8FB}"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A726374-7310-EA42-ADB3-751459E65874}" type="doc">
      <dgm:prSet loTypeId="urn:microsoft.com/office/officeart/2009/3/layout/HorizontalOrganizationChart" loCatId="" qsTypeId="urn:microsoft.com/office/officeart/2005/8/quickstyle/simple1" qsCatId="simple" csTypeId="urn:microsoft.com/office/officeart/2005/8/colors/accent3_3" csCatId="accent3" phldr="1"/>
      <dgm:spPr/>
      <dgm:t>
        <a:bodyPr/>
        <a:lstStyle/>
        <a:p>
          <a:endParaRPr lang="en-GB"/>
        </a:p>
      </dgm:t>
    </dgm:pt>
    <dgm:pt modelId="{00B32951-0413-D24A-9BB6-C54BBF634E25}">
      <dgm:prSet phldrT="[Text]"/>
      <dgm:spPr/>
      <dgm:t>
        <a:bodyPr/>
        <a:lstStyle/>
        <a:p>
          <a:r>
            <a:rPr lang="en-GB" b="1" dirty="0"/>
            <a:t>Resource Monitoring</a:t>
          </a:r>
        </a:p>
      </dgm:t>
    </dgm:pt>
    <dgm:pt modelId="{A335EE64-CBD9-9E4F-9A82-525A4B229802}" type="parTrans" cxnId="{9610DF21-2092-0B4F-B384-190FE053C4ED}">
      <dgm:prSet/>
      <dgm:spPr/>
      <dgm:t>
        <a:bodyPr/>
        <a:lstStyle/>
        <a:p>
          <a:endParaRPr lang="en-GB"/>
        </a:p>
      </dgm:t>
    </dgm:pt>
    <dgm:pt modelId="{8F18B185-8F4D-684C-890C-0F920BCB8003}" type="sibTrans" cxnId="{9610DF21-2092-0B4F-B384-190FE053C4ED}">
      <dgm:prSet/>
      <dgm:spPr/>
      <dgm:t>
        <a:bodyPr/>
        <a:lstStyle/>
        <a:p>
          <a:endParaRPr lang="en-GB"/>
        </a:p>
      </dgm:t>
    </dgm:pt>
    <dgm:pt modelId="{47CA541E-4706-3B43-8CBF-73B7334C322B}">
      <dgm:prSet phldrT="[Text]"/>
      <dgm:spPr/>
      <dgm:t>
        <a:bodyPr/>
        <a:lstStyle/>
        <a:p>
          <a:r>
            <a:rPr lang="en-GB" dirty="0"/>
            <a:t>Memory Consumption</a:t>
          </a:r>
        </a:p>
      </dgm:t>
    </dgm:pt>
    <dgm:pt modelId="{4644706A-D2A6-8040-BE6E-8C6ABE2396B9}" type="parTrans" cxnId="{64717A65-9433-7E48-8939-83F937D4F53B}">
      <dgm:prSet/>
      <dgm:spPr/>
      <dgm:t>
        <a:bodyPr/>
        <a:lstStyle/>
        <a:p>
          <a:endParaRPr lang="en-GB"/>
        </a:p>
      </dgm:t>
    </dgm:pt>
    <dgm:pt modelId="{C2DBF9CC-3F25-9940-8F1C-16CC31C67C62}" type="sibTrans" cxnId="{64717A65-9433-7E48-8939-83F937D4F53B}">
      <dgm:prSet/>
      <dgm:spPr/>
      <dgm:t>
        <a:bodyPr/>
        <a:lstStyle/>
        <a:p>
          <a:endParaRPr lang="en-GB"/>
        </a:p>
      </dgm:t>
    </dgm:pt>
    <dgm:pt modelId="{CAAE8C6C-C26F-4B46-892F-6B657546E798}">
      <dgm:prSet phldrT="[Text]"/>
      <dgm:spPr/>
      <dgm:t>
        <a:bodyPr/>
        <a:lstStyle/>
        <a:p>
          <a:r>
            <a:rPr lang="en-GB" dirty="0"/>
            <a:t>CPU Load</a:t>
          </a:r>
        </a:p>
      </dgm:t>
    </dgm:pt>
    <dgm:pt modelId="{8D88FD26-4A7A-2A49-A46A-9FAC1C5189BC}" type="parTrans" cxnId="{7862C58A-2436-C748-9E03-6DED81703519}">
      <dgm:prSet/>
      <dgm:spPr/>
      <dgm:t>
        <a:bodyPr/>
        <a:lstStyle/>
        <a:p>
          <a:endParaRPr lang="en-GB"/>
        </a:p>
      </dgm:t>
    </dgm:pt>
    <dgm:pt modelId="{7F51C276-5E0A-8740-9A54-F7D93730E7E9}" type="sibTrans" cxnId="{7862C58A-2436-C748-9E03-6DED81703519}">
      <dgm:prSet/>
      <dgm:spPr/>
      <dgm:t>
        <a:bodyPr/>
        <a:lstStyle/>
        <a:p>
          <a:endParaRPr lang="en-GB"/>
        </a:p>
      </dgm:t>
    </dgm:pt>
    <dgm:pt modelId="{7B03D22E-072C-F942-8A94-18F7B8170EDE}">
      <dgm:prSet/>
      <dgm:spPr/>
      <dgm:t>
        <a:bodyPr/>
        <a:lstStyle/>
        <a:p>
          <a:r>
            <a:rPr lang="en-GB" dirty="0"/>
            <a:t>Power Consumption</a:t>
          </a:r>
        </a:p>
      </dgm:t>
    </dgm:pt>
    <dgm:pt modelId="{A14C6275-6984-C743-8CE4-C1CD871D15F5}" type="parTrans" cxnId="{A1E16274-79B0-0B48-B139-143485849F28}">
      <dgm:prSet/>
      <dgm:spPr/>
      <dgm:t>
        <a:bodyPr/>
        <a:lstStyle/>
        <a:p>
          <a:endParaRPr lang="en-GB"/>
        </a:p>
      </dgm:t>
    </dgm:pt>
    <dgm:pt modelId="{7672A184-933D-E94D-A950-34829BCCC0FA}" type="sibTrans" cxnId="{A1E16274-79B0-0B48-B139-143485849F28}">
      <dgm:prSet/>
      <dgm:spPr/>
      <dgm:t>
        <a:bodyPr/>
        <a:lstStyle/>
        <a:p>
          <a:endParaRPr lang="en-GB"/>
        </a:p>
      </dgm:t>
    </dgm:pt>
    <dgm:pt modelId="{E9E2C620-109D-3C4D-B1FF-DE654C422C72}" type="pres">
      <dgm:prSet presAssocID="{9A726374-7310-EA42-ADB3-751459E65874}" presName="hierChild1" presStyleCnt="0">
        <dgm:presLayoutVars>
          <dgm:orgChart val="1"/>
          <dgm:chPref val="1"/>
          <dgm:dir/>
          <dgm:animOne val="branch"/>
          <dgm:animLvl val="lvl"/>
          <dgm:resizeHandles/>
        </dgm:presLayoutVars>
      </dgm:prSet>
      <dgm:spPr/>
    </dgm:pt>
    <dgm:pt modelId="{62B37047-3423-AD48-A9B3-B9FA7242BCA8}" type="pres">
      <dgm:prSet presAssocID="{00B32951-0413-D24A-9BB6-C54BBF634E25}" presName="hierRoot1" presStyleCnt="0">
        <dgm:presLayoutVars>
          <dgm:hierBranch val="init"/>
        </dgm:presLayoutVars>
      </dgm:prSet>
      <dgm:spPr/>
    </dgm:pt>
    <dgm:pt modelId="{726C34EE-238D-B841-AC88-94238C25E6D2}" type="pres">
      <dgm:prSet presAssocID="{00B32951-0413-D24A-9BB6-C54BBF634E25}" presName="rootComposite1" presStyleCnt="0"/>
      <dgm:spPr/>
    </dgm:pt>
    <dgm:pt modelId="{5025BFD9-DD58-D042-BDB0-2F639C631875}" type="pres">
      <dgm:prSet presAssocID="{00B32951-0413-D24A-9BB6-C54BBF634E25}" presName="rootText1" presStyleLbl="node0" presStyleIdx="0" presStyleCnt="1">
        <dgm:presLayoutVars>
          <dgm:chPref val="3"/>
        </dgm:presLayoutVars>
      </dgm:prSet>
      <dgm:spPr/>
    </dgm:pt>
    <dgm:pt modelId="{CD00E7D8-4514-D547-8014-552F0E9BB40A}" type="pres">
      <dgm:prSet presAssocID="{00B32951-0413-D24A-9BB6-C54BBF634E25}" presName="rootConnector1" presStyleLbl="node1" presStyleIdx="0" presStyleCnt="0"/>
      <dgm:spPr/>
    </dgm:pt>
    <dgm:pt modelId="{5E2B8C1F-1191-724E-A568-9094BC970952}" type="pres">
      <dgm:prSet presAssocID="{00B32951-0413-D24A-9BB6-C54BBF634E25}" presName="hierChild2" presStyleCnt="0"/>
      <dgm:spPr/>
    </dgm:pt>
    <dgm:pt modelId="{CAD1DBE6-08CF-9D4D-9A5E-574AE4C81618}" type="pres">
      <dgm:prSet presAssocID="{4644706A-D2A6-8040-BE6E-8C6ABE2396B9}" presName="Name64" presStyleLbl="parChTrans1D2" presStyleIdx="0" presStyleCnt="3"/>
      <dgm:spPr/>
    </dgm:pt>
    <dgm:pt modelId="{DC0DB719-854B-6C46-96D6-EE9E96F39A30}" type="pres">
      <dgm:prSet presAssocID="{47CA541E-4706-3B43-8CBF-73B7334C322B}" presName="hierRoot2" presStyleCnt="0">
        <dgm:presLayoutVars>
          <dgm:hierBranch val="init"/>
        </dgm:presLayoutVars>
      </dgm:prSet>
      <dgm:spPr/>
    </dgm:pt>
    <dgm:pt modelId="{EA81C4EE-8555-FD46-9E6F-136BECCEB5AE}" type="pres">
      <dgm:prSet presAssocID="{47CA541E-4706-3B43-8CBF-73B7334C322B}" presName="rootComposite" presStyleCnt="0"/>
      <dgm:spPr/>
    </dgm:pt>
    <dgm:pt modelId="{703F066A-BC10-3A40-9E62-B04690DDB541}" type="pres">
      <dgm:prSet presAssocID="{47CA541E-4706-3B43-8CBF-73B7334C322B}" presName="rootText" presStyleLbl="node2" presStyleIdx="0" presStyleCnt="3">
        <dgm:presLayoutVars>
          <dgm:chPref val="3"/>
        </dgm:presLayoutVars>
      </dgm:prSet>
      <dgm:spPr/>
    </dgm:pt>
    <dgm:pt modelId="{A9E2D1CF-FBAF-C94F-8D5E-4062B7638F68}" type="pres">
      <dgm:prSet presAssocID="{47CA541E-4706-3B43-8CBF-73B7334C322B}" presName="rootConnector" presStyleLbl="node2" presStyleIdx="0" presStyleCnt="3"/>
      <dgm:spPr/>
    </dgm:pt>
    <dgm:pt modelId="{8890B6A1-299F-CA4C-907C-5FF566D11FA4}" type="pres">
      <dgm:prSet presAssocID="{47CA541E-4706-3B43-8CBF-73B7334C322B}" presName="hierChild4" presStyleCnt="0"/>
      <dgm:spPr/>
    </dgm:pt>
    <dgm:pt modelId="{7B3A89D1-9A1C-4240-B3D8-38E5D47B58D7}" type="pres">
      <dgm:prSet presAssocID="{47CA541E-4706-3B43-8CBF-73B7334C322B}" presName="hierChild5" presStyleCnt="0"/>
      <dgm:spPr/>
    </dgm:pt>
    <dgm:pt modelId="{EA159BAA-8E31-B54E-AC5A-AB0B75E8E5F2}" type="pres">
      <dgm:prSet presAssocID="{8D88FD26-4A7A-2A49-A46A-9FAC1C5189BC}" presName="Name64" presStyleLbl="parChTrans1D2" presStyleIdx="1" presStyleCnt="3"/>
      <dgm:spPr/>
    </dgm:pt>
    <dgm:pt modelId="{21384F75-1255-9C42-B702-1E3F22F87A67}" type="pres">
      <dgm:prSet presAssocID="{CAAE8C6C-C26F-4B46-892F-6B657546E798}" presName="hierRoot2" presStyleCnt="0">
        <dgm:presLayoutVars>
          <dgm:hierBranch val="init"/>
        </dgm:presLayoutVars>
      </dgm:prSet>
      <dgm:spPr/>
    </dgm:pt>
    <dgm:pt modelId="{AFD3F3CB-D7C7-2D42-8660-1DD78A56F3BF}" type="pres">
      <dgm:prSet presAssocID="{CAAE8C6C-C26F-4B46-892F-6B657546E798}" presName="rootComposite" presStyleCnt="0"/>
      <dgm:spPr/>
    </dgm:pt>
    <dgm:pt modelId="{EB2D6AF8-6956-7042-B764-E6A2F4A2C9CE}" type="pres">
      <dgm:prSet presAssocID="{CAAE8C6C-C26F-4B46-892F-6B657546E798}" presName="rootText" presStyleLbl="node2" presStyleIdx="1" presStyleCnt="3">
        <dgm:presLayoutVars>
          <dgm:chPref val="3"/>
        </dgm:presLayoutVars>
      </dgm:prSet>
      <dgm:spPr/>
    </dgm:pt>
    <dgm:pt modelId="{8EE426EA-52CE-A647-9B90-3F636F4A321C}" type="pres">
      <dgm:prSet presAssocID="{CAAE8C6C-C26F-4B46-892F-6B657546E798}" presName="rootConnector" presStyleLbl="node2" presStyleIdx="1" presStyleCnt="3"/>
      <dgm:spPr/>
    </dgm:pt>
    <dgm:pt modelId="{6B017CA0-F8E1-3D48-84A5-921904B5AF87}" type="pres">
      <dgm:prSet presAssocID="{CAAE8C6C-C26F-4B46-892F-6B657546E798}" presName="hierChild4" presStyleCnt="0"/>
      <dgm:spPr/>
    </dgm:pt>
    <dgm:pt modelId="{7F4408C2-1ADA-6E46-96B3-C4C2AC7753C6}" type="pres">
      <dgm:prSet presAssocID="{CAAE8C6C-C26F-4B46-892F-6B657546E798}" presName="hierChild5" presStyleCnt="0"/>
      <dgm:spPr/>
    </dgm:pt>
    <dgm:pt modelId="{C054A1F7-2683-7D4D-941D-8DB766382C2B}" type="pres">
      <dgm:prSet presAssocID="{A14C6275-6984-C743-8CE4-C1CD871D15F5}" presName="Name64" presStyleLbl="parChTrans1D2" presStyleIdx="2" presStyleCnt="3"/>
      <dgm:spPr/>
    </dgm:pt>
    <dgm:pt modelId="{A1063536-F694-4141-81AC-EF4828AF8A1F}" type="pres">
      <dgm:prSet presAssocID="{7B03D22E-072C-F942-8A94-18F7B8170EDE}" presName="hierRoot2" presStyleCnt="0">
        <dgm:presLayoutVars>
          <dgm:hierBranch val="init"/>
        </dgm:presLayoutVars>
      </dgm:prSet>
      <dgm:spPr/>
    </dgm:pt>
    <dgm:pt modelId="{1B03C2A5-64C0-534E-B848-3BA61B0E0168}" type="pres">
      <dgm:prSet presAssocID="{7B03D22E-072C-F942-8A94-18F7B8170EDE}" presName="rootComposite" presStyleCnt="0"/>
      <dgm:spPr/>
    </dgm:pt>
    <dgm:pt modelId="{F26A7AF7-DCD0-E349-8993-8FD506B7F282}" type="pres">
      <dgm:prSet presAssocID="{7B03D22E-072C-F942-8A94-18F7B8170EDE}" presName="rootText" presStyleLbl="node2" presStyleIdx="2" presStyleCnt="3">
        <dgm:presLayoutVars>
          <dgm:chPref val="3"/>
        </dgm:presLayoutVars>
      </dgm:prSet>
      <dgm:spPr/>
    </dgm:pt>
    <dgm:pt modelId="{B12E2C6E-419D-D247-8C16-ED68F53217F7}" type="pres">
      <dgm:prSet presAssocID="{7B03D22E-072C-F942-8A94-18F7B8170EDE}" presName="rootConnector" presStyleLbl="node2" presStyleIdx="2" presStyleCnt="3"/>
      <dgm:spPr/>
    </dgm:pt>
    <dgm:pt modelId="{04BB0823-AF49-7040-BA6A-6DAD1E27C61A}" type="pres">
      <dgm:prSet presAssocID="{7B03D22E-072C-F942-8A94-18F7B8170EDE}" presName="hierChild4" presStyleCnt="0"/>
      <dgm:spPr/>
    </dgm:pt>
    <dgm:pt modelId="{F95BE2CB-D8E9-0F47-BEA9-0990C3896AA4}" type="pres">
      <dgm:prSet presAssocID="{7B03D22E-072C-F942-8A94-18F7B8170EDE}" presName="hierChild5" presStyleCnt="0"/>
      <dgm:spPr/>
    </dgm:pt>
    <dgm:pt modelId="{11CF517A-CB87-C04C-8AFB-E19035674774}" type="pres">
      <dgm:prSet presAssocID="{00B32951-0413-D24A-9BB6-C54BBF634E25}" presName="hierChild3" presStyleCnt="0"/>
      <dgm:spPr/>
    </dgm:pt>
  </dgm:ptLst>
  <dgm:cxnLst>
    <dgm:cxn modelId="{38F0DF1A-56C0-1B4F-A34A-D552BFA5E9B2}" type="presOf" srcId="{CAAE8C6C-C26F-4B46-892F-6B657546E798}" destId="{EB2D6AF8-6956-7042-B764-E6A2F4A2C9CE}" srcOrd="0" destOrd="0" presId="urn:microsoft.com/office/officeart/2009/3/layout/HorizontalOrganizationChart"/>
    <dgm:cxn modelId="{9610DF21-2092-0B4F-B384-190FE053C4ED}" srcId="{9A726374-7310-EA42-ADB3-751459E65874}" destId="{00B32951-0413-D24A-9BB6-C54BBF634E25}" srcOrd="0" destOrd="0" parTransId="{A335EE64-CBD9-9E4F-9A82-525A4B229802}" sibTransId="{8F18B185-8F4D-684C-890C-0F920BCB8003}"/>
    <dgm:cxn modelId="{E50CB83A-8162-7948-B295-C7BB161A0112}" type="presOf" srcId="{00B32951-0413-D24A-9BB6-C54BBF634E25}" destId="{CD00E7D8-4514-D547-8014-552F0E9BB40A}" srcOrd="1" destOrd="0" presId="urn:microsoft.com/office/officeart/2009/3/layout/HorizontalOrganizationChart"/>
    <dgm:cxn modelId="{64717A65-9433-7E48-8939-83F937D4F53B}" srcId="{00B32951-0413-D24A-9BB6-C54BBF634E25}" destId="{47CA541E-4706-3B43-8CBF-73B7334C322B}" srcOrd="0" destOrd="0" parTransId="{4644706A-D2A6-8040-BE6E-8C6ABE2396B9}" sibTransId="{C2DBF9CC-3F25-9940-8F1C-16CC31C67C62}"/>
    <dgm:cxn modelId="{EF07BF6C-9D3D-0643-94DA-048BE6915CB8}" type="presOf" srcId="{47CA541E-4706-3B43-8CBF-73B7334C322B}" destId="{A9E2D1CF-FBAF-C94F-8D5E-4062B7638F68}" srcOrd="1" destOrd="0" presId="urn:microsoft.com/office/officeart/2009/3/layout/HorizontalOrganizationChart"/>
    <dgm:cxn modelId="{3304D572-0EBF-F24B-96FD-716D84DB84C1}" type="presOf" srcId="{CAAE8C6C-C26F-4B46-892F-6B657546E798}" destId="{8EE426EA-52CE-A647-9B90-3F636F4A321C}" srcOrd="1" destOrd="0" presId="urn:microsoft.com/office/officeart/2009/3/layout/HorizontalOrganizationChart"/>
    <dgm:cxn modelId="{A1E16274-79B0-0B48-B139-143485849F28}" srcId="{00B32951-0413-D24A-9BB6-C54BBF634E25}" destId="{7B03D22E-072C-F942-8A94-18F7B8170EDE}" srcOrd="2" destOrd="0" parTransId="{A14C6275-6984-C743-8CE4-C1CD871D15F5}" sibTransId="{7672A184-933D-E94D-A950-34829BCCC0FA}"/>
    <dgm:cxn modelId="{EE486D83-D6F0-E84D-BF38-0C6BA71FEB00}" type="presOf" srcId="{47CA541E-4706-3B43-8CBF-73B7334C322B}" destId="{703F066A-BC10-3A40-9E62-B04690DDB541}" srcOrd="0" destOrd="0" presId="urn:microsoft.com/office/officeart/2009/3/layout/HorizontalOrganizationChart"/>
    <dgm:cxn modelId="{7862C58A-2436-C748-9E03-6DED81703519}" srcId="{00B32951-0413-D24A-9BB6-C54BBF634E25}" destId="{CAAE8C6C-C26F-4B46-892F-6B657546E798}" srcOrd="1" destOrd="0" parTransId="{8D88FD26-4A7A-2A49-A46A-9FAC1C5189BC}" sibTransId="{7F51C276-5E0A-8740-9A54-F7D93730E7E9}"/>
    <dgm:cxn modelId="{754175B1-1EB9-2E46-8083-2A0CBC7B18D9}" type="presOf" srcId="{7B03D22E-072C-F942-8A94-18F7B8170EDE}" destId="{F26A7AF7-DCD0-E349-8993-8FD506B7F282}" srcOrd="0" destOrd="0" presId="urn:microsoft.com/office/officeart/2009/3/layout/HorizontalOrganizationChart"/>
    <dgm:cxn modelId="{9F6045B2-988B-ED4E-8FEB-886B8A06FAE4}" type="presOf" srcId="{00B32951-0413-D24A-9BB6-C54BBF634E25}" destId="{5025BFD9-DD58-D042-BDB0-2F639C631875}" srcOrd="0" destOrd="0" presId="urn:microsoft.com/office/officeart/2009/3/layout/HorizontalOrganizationChart"/>
    <dgm:cxn modelId="{4D157AD7-AFE9-D642-90C0-F38C8A5355FA}" type="presOf" srcId="{9A726374-7310-EA42-ADB3-751459E65874}" destId="{E9E2C620-109D-3C4D-B1FF-DE654C422C72}" srcOrd="0" destOrd="0" presId="urn:microsoft.com/office/officeart/2009/3/layout/HorizontalOrganizationChart"/>
    <dgm:cxn modelId="{6B8CE1DA-0C30-0B46-9C2B-04462A701B2D}" type="presOf" srcId="{8D88FD26-4A7A-2A49-A46A-9FAC1C5189BC}" destId="{EA159BAA-8E31-B54E-AC5A-AB0B75E8E5F2}" srcOrd="0" destOrd="0" presId="urn:microsoft.com/office/officeart/2009/3/layout/HorizontalOrganizationChart"/>
    <dgm:cxn modelId="{482610EB-CA42-B042-8476-55269FC6EBBF}" type="presOf" srcId="{4644706A-D2A6-8040-BE6E-8C6ABE2396B9}" destId="{CAD1DBE6-08CF-9D4D-9A5E-574AE4C81618}" srcOrd="0" destOrd="0" presId="urn:microsoft.com/office/officeart/2009/3/layout/HorizontalOrganizationChart"/>
    <dgm:cxn modelId="{15DBB1F4-47AC-F94F-9EAD-319D42B1F27C}" type="presOf" srcId="{A14C6275-6984-C743-8CE4-C1CD871D15F5}" destId="{C054A1F7-2683-7D4D-941D-8DB766382C2B}" srcOrd="0" destOrd="0" presId="urn:microsoft.com/office/officeart/2009/3/layout/HorizontalOrganizationChart"/>
    <dgm:cxn modelId="{3CC381F8-D99B-6940-962D-63768F669B86}" type="presOf" srcId="{7B03D22E-072C-F942-8A94-18F7B8170EDE}" destId="{B12E2C6E-419D-D247-8C16-ED68F53217F7}" srcOrd="1" destOrd="0" presId="urn:microsoft.com/office/officeart/2009/3/layout/HorizontalOrganizationChart"/>
    <dgm:cxn modelId="{05230CBE-FCA1-214B-B32E-1985CD4E03B4}" type="presParOf" srcId="{E9E2C620-109D-3C4D-B1FF-DE654C422C72}" destId="{62B37047-3423-AD48-A9B3-B9FA7242BCA8}" srcOrd="0" destOrd="0" presId="urn:microsoft.com/office/officeart/2009/3/layout/HorizontalOrganizationChart"/>
    <dgm:cxn modelId="{9D9FBDD8-9422-2145-B838-C108CAC3F0CD}" type="presParOf" srcId="{62B37047-3423-AD48-A9B3-B9FA7242BCA8}" destId="{726C34EE-238D-B841-AC88-94238C25E6D2}" srcOrd="0" destOrd="0" presId="urn:microsoft.com/office/officeart/2009/3/layout/HorizontalOrganizationChart"/>
    <dgm:cxn modelId="{E8642CAF-45CC-F64D-93B4-797098E1EF95}" type="presParOf" srcId="{726C34EE-238D-B841-AC88-94238C25E6D2}" destId="{5025BFD9-DD58-D042-BDB0-2F639C631875}" srcOrd="0" destOrd="0" presId="urn:microsoft.com/office/officeart/2009/3/layout/HorizontalOrganizationChart"/>
    <dgm:cxn modelId="{6C5823C6-49D6-4D4B-9F4C-9D6B2339942C}" type="presParOf" srcId="{726C34EE-238D-B841-AC88-94238C25E6D2}" destId="{CD00E7D8-4514-D547-8014-552F0E9BB40A}" srcOrd="1" destOrd="0" presId="urn:microsoft.com/office/officeart/2009/3/layout/HorizontalOrganizationChart"/>
    <dgm:cxn modelId="{44C6E6CD-258A-1941-8662-DB70945FBC0B}" type="presParOf" srcId="{62B37047-3423-AD48-A9B3-B9FA7242BCA8}" destId="{5E2B8C1F-1191-724E-A568-9094BC970952}" srcOrd="1" destOrd="0" presId="urn:microsoft.com/office/officeart/2009/3/layout/HorizontalOrganizationChart"/>
    <dgm:cxn modelId="{A8CB3CDA-B89F-404F-9E72-1FEC195D052A}" type="presParOf" srcId="{5E2B8C1F-1191-724E-A568-9094BC970952}" destId="{CAD1DBE6-08CF-9D4D-9A5E-574AE4C81618}" srcOrd="0" destOrd="0" presId="urn:microsoft.com/office/officeart/2009/3/layout/HorizontalOrganizationChart"/>
    <dgm:cxn modelId="{59D553AE-69A0-EC46-85F7-347D4FBCBC5A}" type="presParOf" srcId="{5E2B8C1F-1191-724E-A568-9094BC970952}" destId="{DC0DB719-854B-6C46-96D6-EE9E96F39A30}" srcOrd="1" destOrd="0" presId="urn:microsoft.com/office/officeart/2009/3/layout/HorizontalOrganizationChart"/>
    <dgm:cxn modelId="{8A90267E-1856-234B-9CFC-A362651FBCA5}" type="presParOf" srcId="{DC0DB719-854B-6C46-96D6-EE9E96F39A30}" destId="{EA81C4EE-8555-FD46-9E6F-136BECCEB5AE}" srcOrd="0" destOrd="0" presId="urn:microsoft.com/office/officeart/2009/3/layout/HorizontalOrganizationChart"/>
    <dgm:cxn modelId="{0FF599BA-77BA-2E49-BE7E-6351A2442543}" type="presParOf" srcId="{EA81C4EE-8555-FD46-9E6F-136BECCEB5AE}" destId="{703F066A-BC10-3A40-9E62-B04690DDB541}" srcOrd="0" destOrd="0" presId="urn:microsoft.com/office/officeart/2009/3/layout/HorizontalOrganizationChart"/>
    <dgm:cxn modelId="{DF03027A-B3DA-5A4B-B231-DDBC990118EE}" type="presParOf" srcId="{EA81C4EE-8555-FD46-9E6F-136BECCEB5AE}" destId="{A9E2D1CF-FBAF-C94F-8D5E-4062B7638F68}" srcOrd="1" destOrd="0" presId="urn:microsoft.com/office/officeart/2009/3/layout/HorizontalOrganizationChart"/>
    <dgm:cxn modelId="{283A3220-9E43-8641-85CD-D09BD0CAA147}" type="presParOf" srcId="{DC0DB719-854B-6C46-96D6-EE9E96F39A30}" destId="{8890B6A1-299F-CA4C-907C-5FF566D11FA4}" srcOrd="1" destOrd="0" presId="urn:microsoft.com/office/officeart/2009/3/layout/HorizontalOrganizationChart"/>
    <dgm:cxn modelId="{B0BFF3F4-2074-A340-8228-8D73CD547F2A}" type="presParOf" srcId="{DC0DB719-854B-6C46-96D6-EE9E96F39A30}" destId="{7B3A89D1-9A1C-4240-B3D8-38E5D47B58D7}" srcOrd="2" destOrd="0" presId="urn:microsoft.com/office/officeart/2009/3/layout/HorizontalOrganizationChart"/>
    <dgm:cxn modelId="{538992BA-25C6-224F-AFAF-D8777B3083B2}" type="presParOf" srcId="{5E2B8C1F-1191-724E-A568-9094BC970952}" destId="{EA159BAA-8E31-B54E-AC5A-AB0B75E8E5F2}" srcOrd="2" destOrd="0" presId="urn:microsoft.com/office/officeart/2009/3/layout/HorizontalOrganizationChart"/>
    <dgm:cxn modelId="{4B635858-8180-4A45-A13D-37660E00A075}" type="presParOf" srcId="{5E2B8C1F-1191-724E-A568-9094BC970952}" destId="{21384F75-1255-9C42-B702-1E3F22F87A67}" srcOrd="3" destOrd="0" presId="urn:microsoft.com/office/officeart/2009/3/layout/HorizontalOrganizationChart"/>
    <dgm:cxn modelId="{4C3FCEFC-ABAF-A84F-8C88-A027A41F4787}" type="presParOf" srcId="{21384F75-1255-9C42-B702-1E3F22F87A67}" destId="{AFD3F3CB-D7C7-2D42-8660-1DD78A56F3BF}" srcOrd="0" destOrd="0" presId="urn:microsoft.com/office/officeart/2009/3/layout/HorizontalOrganizationChart"/>
    <dgm:cxn modelId="{59225ACE-119F-B24A-97B2-A1632C1DE2BA}" type="presParOf" srcId="{AFD3F3CB-D7C7-2D42-8660-1DD78A56F3BF}" destId="{EB2D6AF8-6956-7042-B764-E6A2F4A2C9CE}" srcOrd="0" destOrd="0" presId="urn:microsoft.com/office/officeart/2009/3/layout/HorizontalOrganizationChart"/>
    <dgm:cxn modelId="{9870FA9E-C229-AE42-B92F-DCFBDFBC82D8}" type="presParOf" srcId="{AFD3F3CB-D7C7-2D42-8660-1DD78A56F3BF}" destId="{8EE426EA-52CE-A647-9B90-3F636F4A321C}" srcOrd="1" destOrd="0" presId="urn:microsoft.com/office/officeart/2009/3/layout/HorizontalOrganizationChart"/>
    <dgm:cxn modelId="{DABEE4A9-5796-4945-AD0B-2EAB3707A887}" type="presParOf" srcId="{21384F75-1255-9C42-B702-1E3F22F87A67}" destId="{6B017CA0-F8E1-3D48-84A5-921904B5AF87}" srcOrd="1" destOrd="0" presId="urn:microsoft.com/office/officeart/2009/3/layout/HorizontalOrganizationChart"/>
    <dgm:cxn modelId="{DC7DBD01-3666-D140-9DE1-76AC2BF9582D}" type="presParOf" srcId="{21384F75-1255-9C42-B702-1E3F22F87A67}" destId="{7F4408C2-1ADA-6E46-96B3-C4C2AC7753C6}" srcOrd="2" destOrd="0" presId="urn:microsoft.com/office/officeart/2009/3/layout/HorizontalOrganizationChart"/>
    <dgm:cxn modelId="{43E78330-326C-674E-9CB4-82FEA2683FF4}" type="presParOf" srcId="{5E2B8C1F-1191-724E-A568-9094BC970952}" destId="{C054A1F7-2683-7D4D-941D-8DB766382C2B}" srcOrd="4" destOrd="0" presId="urn:microsoft.com/office/officeart/2009/3/layout/HorizontalOrganizationChart"/>
    <dgm:cxn modelId="{1ED9DF73-DE65-C042-8C99-9771E226DAF9}" type="presParOf" srcId="{5E2B8C1F-1191-724E-A568-9094BC970952}" destId="{A1063536-F694-4141-81AC-EF4828AF8A1F}" srcOrd="5" destOrd="0" presId="urn:microsoft.com/office/officeart/2009/3/layout/HorizontalOrganizationChart"/>
    <dgm:cxn modelId="{3B6121B2-9B17-7748-A2E0-F0B688504561}" type="presParOf" srcId="{A1063536-F694-4141-81AC-EF4828AF8A1F}" destId="{1B03C2A5-64C0-534E-B848-3BA61B0E0168}" srcOrd="0" destOrd="0" presId="urn:microsoft.com/office/officeart/2009/3/layout/HorizontalOrganizationChart"/>
    <dgm:cxn modelId="{B0D562D7-3C4B-384D-9105-0B04556B9242}" type="presParOf" srcId="{1B03C2A5-64C0-534E-B848-3BA61B0E0168}" destId="{F26A7AF7-DCD0-E349-8993-8FD506B7F282}" srcOrd="0" destOrd="0" presId="urn:microsoft.com/office/officeart/2009/3/layout/HorizontalOrganizationChart"/>
    <dgm:cxn modelId="{EC2EF87C-AE5A-1742-B72F-0DC94707FF98}" type="presParOf" srcId="{1B03C2A5-64C0-534E-B848-3BA61B0E0168}" destId="{B12E2C6E-419D-D247-8C16-ED68F53217F7}" srcOrd="1" destOrd="0" presId="urn:microsoft.com/office/officeart/2009/3/layout/HorizontalOrganizationChart"/>
    <dgm:cxn modelId="{92750680-4DE6-CE48-846C-245B87C1CD8E}" type="presParOf" srcId="{A1063536-F694-4141-81AC-EF4828AF8A1F}" destId="{04BB0823-AF49-7040-BA6A-6DAD1E27C61A}" srcOrd="1" destOrd="0" presId="urn:microsoft.com/office/officeart/2009/3/layout/HorizontalOrganizationChart"/>
    <dgm:cxn modelId="{694CFD21-4705-0245-9A6D-FABC30908D1B}" type="presParOf" srcId="{A1063536-F694-4141-81AC-EF4828AF8A1F}" destId="{F95BE2CB-D8E9-0F47-BEA9-0990C3896AA4}" srcOrd="2" destOrd="0" presId="urn:microsoft.com/office/officeart/2009/3/layout/HorizontalOrganizationChart"/>
    <dgm:cxn modelId="{601B6F36-F200-244A-ADD9-0FC35AAC0DC8}" type="presParOf" srcId="{62B37047-3423-AD48-A9B3-B9FA7242BCA8}" destId="{11CF517A-CB87-C04C-8AFB-E19035674774}" srcOrd="2" destOrd="0" presId="urn:microsoft.com/office/officeart/2009/3/layout/HorizontalOrganizationChar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D8458B6-2789-FE4F-A488-C98A9333ABE8}" type="doc">
      <dgm:prSet loTypeId="urn:microsoft.com/office/officeart/2005/8/layout/vProcess5" loCatId="" qsTypeId="urn:microsoft.com/office/officeart/2005/8/quickstyle/simple3" qsCatId="simple" csTypeId="urn:microsoft.com/office/officeart/2005/8/colors/accent3_2" csCatId="accent3" phldr="1"/>
      <dgm:spPr/>
      <dgm:t>
        <a:bodyPr/>
        <a:lstStyle/>
        <a:p>
          <a:endParaRPr lang="en-GB"/>
        </a:p>
      </dgm:t>
    </dgm:pt>
    <dgm:pt modelId="{B4B7C386-5000-7340-B11E-A6339A7A687C}">
      <dgm:prSet phldrT="[Text]"/>
      <dgm:spPr/>
      <dgm:t>
        <a:bodyPr/>
        <a:lstStyle/>
        <a:p>
          <a:r>
            <a:rPr lang="en-GB" dirty="0"/>
            <a:t>System Model and Architecture Refinement (2 Weeks)</a:t>
          </a:r>
        </a:p>
      </dgm:t>
    </dgm:pt>
    <dgm:pt modelId="{EECA40B7-33EE-FB46-B520-F4C45162D72A}" type="parTrans" cxnId="{B9F7EBDC-3CA2-F24E-8F08-A01647C52542}">
      <dgm:prSet/>
      <dgm:spPr/>
      <dgm:t>
        <a:bodyPr/>
        <a:lstStyle/>
        <a:p>
          <a:endParaRPr lang="en-GB"/>
        </a:p>
      </dgm:t>
    </dgm:pt>
    <dgm:pt modelId="{67202E25-3B6C-2640-B776-8F864C63C4D6}" type="sibTrans" cxnId="{B9F7EBDC-3CA2-F24E-8F08-A01647C52542}">
      <dgm:prSet/>
      <dgm:spPr/>
      <dgm:t>
        <a:bodyPr/>
        <a:lstStyle/>
        <a:p>
          <a:endParaRPr lang="en-GB"/>
        </a:p>
      </dgm:t>
    </dgm:pt>
    <dgm:pt modelId="{D07B1C21-C839-CA4F-AE0E-1D8CD5C63F13}">
      <dgm:prSet phldrT="[Text]"/>
      <dgm:spPr/>
      <dgm:t>
        <a:bodyPr/>
        <a:lstStyle/>
        <a:p>
          <a:r>
            <a:rPr lang="en-GB" dirty="0"/>
            <a:t>Setup Development Environment</a:t>
          </a:r>
        </a:p>
        <a:p>
          <a:r>
            <a:rPr lang="en-GB" dirty="0"/>
            <a:t> (4 Weeks)</a:t>
          </a:r>
        </a:p>
      </dgm:t>
    </dgm:pt>
    <dgm:pt modelId="{2BF5AADD-BB27-2E4D-9DE9-44945E4D0B6C}" type="parTrans" cxnId="{A56C4348-1098-E24E-B301-0D0ED97C20A2}">
      <dgm:prSet/>
      <dgm:spPr/>
      <dgm:t>
        <a:bodyPr/>
        <a:lstStyle/>
        <a:p>
          <a:endParaRPr lang="en-GB"/>
        </a:p>
      </dgm:t>
    </dgm:pt>
    <dgm:pt modelId="{9A991E7C-BD5D-0140-8A30-4AFB5E276D14}" type="sibTrans" cxnId="{A56C4348-1098-E24E-B301-0D0ED97C20A2}">
      <dgm:prSet/>
      <dgm:spPr/>
      <dgm:t>
        <a:bodyPr/>
        <a:lstStyle/>
        <a:p>
          <a:endParaRPr lang="en-GB"/>
        </a:p>
      </dgm:t>
    </dgm:pt>
    <dgm:pt modelId="{8A0222AF-2C8D-7E49-A82C-4D87E20D5476}">
      <dgm:prSet/>
      <dgm:spPr/>
      <dgm:t>
        <a:bodyPr/>
        <a:lstStyle/>
        <a:p>
          <a:r>
            <a:rPr lang="en-GB" dirty="0"/>
            <a:t>Tests of phase 1 Prototype</a:t>
          </a:r>
        </a:p>
      </dgm:t>
    </dgm:pt>
    <dgm:pt modelId="{2A99DC1C-C467-684E-8F90-7594B2726890}" type="parTrans" cxnId="{E53B5D8A-34A6-1041-8C8E-4B4429A185CF}">
      <dgm:prSet/>
      <dgm:spPr/>
      <dgm:t>
        <a:bodyPr/>
        <a:lstStyle/>
        <a:p>
          <a:endParaRPr lang="en-GB"/>
        </a:p>
      </dgm:t>
    </dgm:pt>
    <dgm:pt modelId="{F41A0FEE-5829-B94D-9C5D-D2EC7BE2ECF5}" type="sibTrans" cxnId="{E53B5D8A-34A6-1041-8C8E-4B4429A185CF}">
      <dgm:prSet/>
      <dgm:spPr/>
      <dgm:t>
        <a:bodyPr/>
        <a:lstStyle/>
        <a:p>
          <a:endParaRPr lang="en-GB"/>
        </a:p>
      </dgm:t>
    </dgm:pt>
    <dgm:pt modelId="{73E94FCF-6F2A-5947-8D1A-E9906934D80B}">
      <dgm:prSet/>
      <dgm:spPr/>
      <dgm:t>
        <a:bodyPr/>
        <a:lstStyle/>
        <a:p>
          <a:r>
            <a:rPr lang="en-GB" dirty="0"/>
            <a:t>Deployment into Production Environment (6 Weeks)</a:t>
          </a:r>
        </a:p>
      </dgm:t>
    </dgm:pt>
    <dgm:pt modelId="{3717946D-3F67-B149-AE1B-4C81B0B28F38}" type="parTrans" cxnId="{B7F8B705-0727-4045-80A7-20896916410A}">
      <dgm:prSet/>
      <dgm:spPr/>
      <dgm:t>
        <a:bodyPr/>
        <a:lstStyle/>
        <a:p>
          <a:endParaRPr lang="en-GB"/>
        </a:p>
      </dgm:t>
    </dgm:pt>
    <dgm:pt modelId="{001E1CB2-2D33-314E-BB9E-671DA41C3E46}" type="sibTrans" cxnId="{B7F8B705-0727-4045-80A7-20896916410A}">
      <dgm:prSet/>
      <dgm:spPr/>
      <dgm:t>
        <a:bodyPr/>
        <a:lstStyle/>
        <a:p>
          <a:endParaRPr lang="en-GB"/>
        </a:p>
      </dgm:t>
    </dgm:pt>
    <dgm:pt modelId="{1E7841AE-9158-A044-B793-CB1B75497D89}">
      <dgm:prSet/>
      <dgm:spPr/>
      <dgm:t>
        <a:bodyPr/>
        <a:lstStyle/>
        <a:p>
          <a:r>
            <a:rPr lang="en-GB" dirty="0"/>
            <a:t>Final Tests and benchmarks</a:t>
          </a:r>
        </a:p>
      </dgm:t>
    </dgm:pt>
    <dgm:pt modelId="{92783FD5-15B7-3048-9827-A1895BA3B3A7}" type="parTrans" cxnId="{FA70CA85-46E7-A84F-9266-B13252D23B38}">
      <dgm:prSet/>
      <dgm:spPr/>
      <dgm:t>
        <a:bodyPr/>
        <a:lstStyle/>
        <a:p>
          <a:endParaRPr lang="en-GB"/>
        </a:p>
      </dgm:t>
    </dgm:pt>
    <dgm:pt modelId="{D20BC6BA-41CA-A54A-AFEF-B427F70C0386}" type="sibTrans" cxnId="{FA70CA85-46E7-A84F-9266-B13252D23B38}">
      <dgm:prSet/>
      <dgm:spPr/>
      <dgm:t>
        <a:bodyPr/>
        <a:lstStyle/>
        <a:p>
          <a:endParaRPr lang="en-GB"/>
        </a:p>
      </dgm:t>
    </dgm:pt>
    <dgm:pt modelId="{327A6CD3-E9EA-474C-9824-4011ED9B92EA}">
      <dgm:prSet/>
      <dgm:spPr/>
      <dgm:t>
        <a:bodyPr/>
        <a:lstStyle/>
        <a:p>
          <a:r>
            <a:rPr lang="en-GB" dirty="0"/>
            <a:t>Development of Prototype Phase 1 (8 Weeks)</a:t>
          </a:r>
        </a:p>
      </dgm:t>
    </dgm:pt>
    <dgm:pt modelId="{BBD288A9-9A85-A04B-BF8B-31A01B286114}" type="parTrans" cxnId="{22CEEA28-BEEF-EE4D-A9C2-39E3D4144348}">
      <dgm:prSet/>
      <dgm:spPr/>
      <dgm:t>
        <a:bodyPr/>
        <a:lstStyle/>
        <a:p>
          <a:endParaRPr lang="en-GB"/>
        </a:p>
      </dgm:t>
    </dgm:pt>
    <dgm:pt modelId="{B15F6D65-7CFF-2C42-B9AD-CDF1E0C9593D}" type="sibTrans" cxnId="{22CEEA28-BEEF-EE4D-A9C2-39E3D4144348}">
      <dgm:prSet/>
      <dgm:spPr/>
      <dgm:t>
        <a:bodyPr/>
        <a:lstStyle/>
        <a:p>
          <a:endParaRPr lang="en-GB"/>
        </a:p>
      </dgm:t>
    </dgm:pt>
    <dgm:pt modelId="{29FC36F7-3963-BF43-9DB2-CEA8A4396743}">
      <dgm:prSet/>
      <dgm:spPr/>
      <dgm:t>
        <a:bodyPr/>
        <a:lstStyle/>
        <a:p>
          <a:r>
            <a:rPr lang="en-GB" dirty="0"/>
            <a:t>Development of Prototype Phase 2 (6 Weeks)</a:t>
          </a:r>
        </a:p>
      </dgm:t>
    </dgm:pt>
    <dgm:pt modelId="{816885DA-8570-5448-B1C8-DF3F9D571CD4}" type="parTrans" cxnId="{C04C13BD-D343-114B-B0C9-AF430DCDF1F2}">
      <dgm:prSet/>
      <dgm:spPr/>
      <dgm:t>
        <a:bodyPr/>
        <a:lstStyle/>
        <a:p>
          <a:endParaRPr lang="en-GB"/>
        </a:p>
      </dgm:t>
    </dgm:pt>
    <dgm:pt modelId="{51A14A81-66B8-BE42-91D6-B2A2B6C80A1A}" type="sibTrans" cxnId="{C04C13BD-D343-114B-B0C9-AF430DCDF1F2}">
      <dgm:prSet/>
      <dgm:spPr/>
      <dgm:t>
        <a:bodyPr/>
        <a:lstStyle/>
        <a:p>
          <a:endParaRPr lang="en-GB"/>
        </a:p>
      </dgm:t>
    </dgm:pt>
    <dgm:pt modelId="{76E58043-B002-DB4B-A4A7-2F1A8C6AD37B}">
      <dgm:prSet/>
      <dgm:spPr/>
      <dgm:t>
        <a:bodyPr/>
        <a:lstStyle/>
        <a:p>
          <a:r>
            <a:rPr lang="en-GB" dirty="0"/>
            <a:t>Tests of phase 2 Prototype</a:t>
          </a:r>
        </a:p>
      </dgm:t>
    </dgm:pt>
    <dgm:pt modelId="{178D0DD4-755F-AF49-A6A9-58A56F810DCA}" type="parTrans" cxnId="{E1528265-FE80-8F4F-8896-F6AD2C60CF47}">
      <dgm:prSet/>
      <dgm:spPr/>
      <dgm:t>
        <a:bodyPr/>
        <a:lstStyle/>
        <a:p>
          <a:endParaRPr lang="en-GB"/>
        </a:p>
      </dgm:t>
    </dgm:pt>
    <dgm:pt modelId="{54AEF4C6-7F5E-D046-82F6-E6401F43E5EE}" type="sibTrans" cxnId="{E1528265-FE80-8F4F-8896-F6AD2C60CF47}">
      <dgm:prSet/>
      <dgm:spPr/>
      <dgm:t>
        <a:bodyPr/>
        <a:lstStyle/>
        <a:p>
          <a:endParaRPr lang="en-GB"/>
        </a:p>
      </dgm:t>
    </dgm:pt>
    <dgm:pt modelId="{3C5265A5-6ADC-304D-BB07-F3E97A2104EC}" type="pres">
      <dgm:prSet presAssocID="{0D8458B6-2789-FE4F-A488-C98A9333ABE8}" presName="outerComposite" presStyleCnt="0">
        <dgm:presLayoutVars>
          <dgm:chMax val="5"/>
          <dgm:dir/>
          <dgm:resizeHandles val="exact"/>
        </dgm:presLayoutVars>
      </dgm:prSet>
      <dgm:spPr/>
    </dgm:pt>
    <dgm:pt modelId="{50BF26D4-AC7B-354E-B79A-E77A72CC55FE}" type="pres">
      <dgm:prSet presAssocID="{0D8458B6-2789-FE4F-A488-C98A9333ABE8}" presName="dummyMaxCanvas" presStyleCnt="0">
        <dgm:presLayoutVars/>
      </dgm:prSet>
      <dgm:spPr/>
    </dgm:pt>
    <dgm:pt modelId="{0369654C-5882-5C4A-B6A0-940DCE9B768F}" type="pres">
      <dgm:prSet presAssocID="{0D8458B6-2789-FE4F-A488-C98A9333ABE8}" presName="FiveNodes_1" presStyleLbl="node1" presStyleIdx="0" presStyleCnt="5">
        <dgm:presLayoutVars>
          <dgm:bulletEnabled val="1"/>
        </dgm:presLayoutVars>
      </dgm:prSet>
      <dgm:spPr/>
    </dgm:pt>
    <dgm:pt modelId="{78390068-18F6-7144-9E6A-DF45B391F40B}" type="pres">
      <dgm:prSet presAssocID="{0D8458B6-2789-FE4F-A488-C98A9333ABE8}" presName="FiveNodes_2" presStyleLbl="node1" presStyleIdx="1" presStyleCnt="5">
        <dgm:presLayoutVars>
          <dgm:bulletEnabled val="1"/>
        </dgm:presLayoutVars>
      </dgm:prSet>
      <dgm:spPr/>
    </dgm:pt>
    <dgm:pt modelId="{D35351BD-1BBE-0B4E-914A-E5080FA35B25}" type="pres">
      <dgm:prSet presAssocID="{0D8458B6-2789-FE4F-A488-C98A9333ABE8}" presName="FiveNodes_3" presStyleLbl="node1" presStyleIdx="2" presStyleCnt="5">
        <dgm:presLayoutVars>
          <dgm:bulletEnabled val="1"/>
        </dgm:presLayoutVars>
      </dgm:prSet>
      <dgm:spPr/>
    </dgm:pt>
    <dgm:pt modelId="{2D9CE591-B15F-0149-94AD-56B5C1FD243C}" type="pres">
      <dgm:prSet presAssocID="{0D8458B6-2789-FE4F-A488-C98A9333ABE8}" presName="FiveNodes_4" presStyleLbl="node1" presStyleIdx="3" presStyleCnt="5">
        <dgm:presLayoutVars>
          <dgm:bulletEnabled val="1"/>
        </dgm:presLayoutVars>
      </dgm:prSet>
      <dgm:spPr/>
    </dgm:pt>
    <dgm:pt modelId="{F49C1E03-4D0A-3E44-8FF2-1E5B9149F261}" type="pres">
      <dgm:prSet presAssocID="{0D8458B6-2789-FE4F-A488-C98A9333ABE8}" presName="FiveNodes_5" presStyleLbl="node1" presStyleIdx="4" presStyleCnt="5">
        <dgm:presLayoutVars>
          <dgm:bulletEnabled val="1"/>
        </dgm:presLayoutVars>
      </dgm:prSet>
      <dgm:spPr/>
    </dgm:pt>
    <dgm:pt modelId="{1C88D360-3EAD-B146-BC2A-E8FCC9EA5343}" type="pres">
      <dgm:prSet presAssocID="{0D8458B6-2789-FE4F-A488-C98A9333ABE8}" presName="FiveConn_1-2" presStyleLbl="fgAccFollowNode1" presStyleIdx="0" presStyleCnt="4">
        <dgm:presLayoutVars>
          <dgm:bulletEnabled val="1"/>
        </dgm:presLayoutVars>
      </dgm:prSet>
      <dgm:spPr/>
    </dgm:pt>
    <dgm:pt modelId="{3A11698D-391E-594A-81B4-7B19AA8F3FD0}" type="pres">
      <dgm:prSet presAssocID="{0D8458B6-2789-FE4F-A488-C98A9333ABE8}" presName="FiveConn_2-3" presStyleLbl="fgAccFollowNode1" presStyleIdx="1" presStyleCnt="4">
        <dgm:presLayoutVars>
          <dgm:bulletEnabled val="1"/>
        </dgm:presLayoutVars>
      </dgm:prSet>
      <dgm:spPr/>
    </dgm:pt>
    <dgm:pt modelId="{17D00A72-80AA-854D-AB68-A47B51E919BF}" type="pres">
      <dgm:prSet presAssocID="{0D8458B6-2789-FE4F-A488-C98A9333ABE8}" presName="FiveConn_3-4" presStyleLbl="fgAccFollowNode1" presStyleIdx="2" presStyleCnt="4">
        <dgm:presLayoutVars>
          <dgm:bulletEnabled val="1"/>
        </dgm:presLayoutVars>
      </dgm:prSet>
      <dgm:spPr/>
    </dgm:pt>
    <dgm:pt modelId="{4C82AAAD-FFF2-0045-8F55-390A668CE8A5}" type="pres">
      <dgm:prSet presAssocID="{0D8458B6-2789-FE4F-A488-C98A9333ABE8}" presName="FiveConn_4-5" presStyleLbl="fgAccFollowNode1" presStyleIdx="3" presStyleCnt="4">
        <dgm:presLayoutVars>
          <dgm:bulletEnabled val="1"/>
        </dgm:presLayoutVars>
      </dgm:prSet>
      <dgm:spPr/>
    </dgm:pt>
    <dgm:pt modelId="{29AE6FE7-CFA1-1345-9393-7B067FBAE83F}" type="pres">
      <dgm:prSet presAssocID="{0D8458B6-2789-FE4F-A488-C98A9333ABE8}" presName="FiveNodes_1_text" presStyleLbl="node1" presStyleIdx="4" presStyleCnt="5">
        <dgm:presLayoutVars>
          <dgm:bulletEnabled val="1"/>
        </dgm:presLayoutVars>
      </dgm:prSet>
      <dgm:spPr/>
    </dgm:pt>
    <dgm:pt modelId="{A4995F4C-E232-2A4B-A95A-F3F24C3EC56E}" type="pres">
      <dgm:prSet presAssocID="{0D8458B6-2789-FE4F-A488-C98A9333ABE8}" presName="FiveNodes_2_text" presStyleLbl="node1" presStyleIdx="4" presStyleCnt="5">
        <dgm:presLayoutVars>
          <dgm:bulletEnabled val="1"/>
        </dgm:presLayoutVars>
      </dgm:prSet>
      <dgm:spPr/>
    </dgm:pt>
    <dgm:pt modelId="{73C4BDFF-DBF0-374B-99DF-707FCBBCB527}" type="pres">
      <dgm:prSet presAssocID="{0D8458B6-2789-FE4F-A488-C98A9333ABE8}" presName="FiveNodes_3_text" presStyleLbl="node1" presStyleIdx="4" presStyleCnt="5">
        <dgm:presLayoutVars>
          <dgm:bulletEnabled val="1"/>
        </dgm:presLayoutVars>
      </dgm:prSet>
      <dgm:spPr/>
    </dgm:pt>
    <dgm:pt modelId="{0875A795-AA28-1746-945B-60BC86309EAE}" type="pres">
      <dgm:prSet presAssocID="{0D8458B6-2789-FE4F-A488-C98A9333ABE8}" presName="FiveNodes_4_text" presStyleLbl="node1" presStyleIdx="4" presStyleCnt="5">
        <dgm:presLayoutVars>
          <dgm:bulletEnabled val="1"/>
        </dgm:presLayoutVars>
      </dgm:prSet>
      <dgm:spPr/>
    </dgm:pt>
    <dgm:pt modelId="{F963168A-8F94-4543-8362-6D53415947F3}" type="pres">
      <dgm:prSet presAssocID="{0D8458B6-2789-FE4F-A488-C98A9333ABE8}" presName="FiveNodes_5_text" presStyleLbl="node1" presStyleIdx="4" presStyleCnt="5">
        <dgm:presLayoutVars>
          <dgm:bulletEnabled val="1"/>
        </dgm:presLayoutVars>
      </dgm:prSet>
      <dgm:spPr/>
    </dgm:pt>
  </dgm:ptLst>
  <dgm:cxnLst>
    <dgm:cxn modelId="{B7F8B705-0727-4045-80A7-20896916410A}" srcId="{0D8458B6-2789-FE4F-A488-C98A9333ABE8}" destId="{73E94FCF-6F2A-5947-8D1A-E9906934D80B}" srcOrd="4" destOrd="0" parTransId="{3717946D-3F67-B149-AE1B-4C81B0B28F38}" sibTransId="{001E1CB2-2D33-314E-BB9E-671DA41C3E46}"/>
    <dgm:cxn modelId="{30091D1C-B25D-6249-BCFF-BD2D32C382B6}" type="presOf" srcId="{B4B7C386-5000-7340-B11E-A6339A7A687C}" destId="{29AE6FE7-CFA1-1345-9393-7B067FBAE83F}" srcOrd="1" destOrd="0" presId="urn:microsoft.com/office/officeart/2005/8/layout/vProcess5"/>
    <dgm:cxn modelId="{CB6CFF26-D910-854C-A9B0-A58688C2D689}" type="presOf" srcId="{73E94FCF-6F2A-5947-8D1A-E9906934D80B}" destId="{F49C1E03-4D0A-3E44-8FF2-1E5B9149F261}" srcOrd="0" destOrd="0" presId="urn:microsoft.com/office/officeart/2005/8/layout/vProcess5"/>
    <dgm:cxn modelId="{C0C8D527-33CE-4E49-BF5C-CAB47081D0FA}" type="presOf" srcId="{D07B1C21-C839-CA4F-AE0E-1D8CD5C63F13}" destId="{78390068-18F6-7144-9E6A-DF45B391F40B}" srcOrd="0" destOrd="0" presId="urn:microsoft.com/office/officeart/2005/8/layout/vProcess5"/>
    <dgm:cxn modelId="{22CEEA28-BEEF-EE4D-A9C2-39E3D4144348}" srcId="{0D8458B6-2789-FE4F-A488-C98A9333ABE8}" destId="{327A6CD3-E9EA-474C-9824-4011ED9B92EA}" srcOrd="2" destOrd="0" parTransId="{BBD288A9-9A85-A04B-BF8B-31A01B286114}" sibTransId="{B15F6D65-7CFF-2C42-B9AD-CDF1E0C9593D}"/>
    <dgm:cxn modelId="{0BC31E30-8228-2C4B-83D3-C7944A723685}" type="presOf" srcId="{9A991E7C-BD5D-0140-8A30-4AFB5E276D14}" destId="{3A11698D-391E-594A-81B4-7B19AA8F3FD0}" srcOrd="0" destOrd="0" presId="urn:microsoft.com/office/officeart/2005/8/layout/vProcess5"/>
    <dgm:cxn modelId="{A56C4348-1098-E24E-B301-0D0ED97C20A2}" srcId="{0D8458B6-2789-FE4F-A488-C98A9333ABE8}" destId="{D07B1C21-C839-CA4F-AE0E-1D8CD5C63F13}" srcOrd="1" destOrd="0" parTransId="{2BF5AADD-BB27-2E4D-9DE9-44945E4D0B6C}" sibTransId="{9A991E7C-BD5D-0140-8A30-4AFB5E276D14}"/>
    <dgm:cxn modelId="{A36D1157-4807-514D-9D33-5218BD819635}" type="presOf" srcId="{1E7841AE-9158-A044-B793-CB1B75497D89}" destId="{F49C1E03-4D0A-3E44-8FF2-1E5B9149F261}" srcOrd="0" destOrd="1" presId="urn:microsoft.com/office/officeart/2005/8/layout/vProcess5"/>
    <dgm:cxn modelId="{E1528265-FE80-8F4F-8896-F6AD2C60CF47}" srcId="{29FC36F7-3963-BF43-9DB2-CEA8A4396743}" destId="{76E58043-B002-DB4B-A4A7-2F1A8C6AD37B}" srcOrd="0" destOrd="0" parTransId="{178D0DD4-755F-AF49-A6A9-58A56F810DCA}" sibTransId="{54AEF4C6-7F5E-D046-82F6-E6401F43E5EE}"/>
    <dgm:cxn modelId="{DE1F316A-B738-E94F-B923-A2018A2BE8EF}" type="presOf" srcId="{29FC36F7-3963-BF43-9DB2-CEA8A4396743}" destId="{2D9CE591-B15F-0149-94AD-56B5C1FD243C}" srcOrd="0" destOrd="0" presId="urn:microsoft.com/office/officeart/2005/8/layout/vProcess5"/>
    <dgm:cxn modelId="{FAA6BA6C-DB1E-5847-82BB-7A632669DB18}" type="presOf" srcId="{327A6CD3-E9EA-474C-9824-4011ED9B92EA}" destId="{D35351BD-1BBE-0B4E-914A-E5080FA35B25}" srcOrd="0" destOrd="0" presId="urn:microsoft.com/office/officeart/2005/8/layout/vProcess5"/>
    <dgm:cxn modelId="{E32ED675-C2CC-7E46-AF91-D8C663C5B9A1}" type="presOf" srcId="{51A14A81-66B8-BE42-91D6-B2A2B6C80A1A}" destId="{4C82AAAD-FFF2-0045-8F55-390A668CE8A5}" srcOrd="0" destOrd="0" presId="urn:microsoft.com/office/officeart/2005/8/layout/vProcess5"/>
    <dgm:cxn modelId="{A79DCF76-A0EF-D44A-8384-E776C31BFE2E}" type="presOf" srcId="{0D8458B6-2789-FE4F-A488-C98A9333ABE8}" destId="{3C5265A5-6ADC-304D-BB07-F3E97A2104EC}" srcOrd="0" destOrd="0" presId="urn:microsoft.com/office/officeart/2005/8/layout/vProcess5"/>
    <dgm:cxn modelId="{1C675B78-804C-A148-AA9C-5B72854F7A6D}" type="presOf" srcId="{1E7841AE-9158-A044-B793-CB1B75497D89}" destId="{F963168A-8F94-4543-8362-6D53415947F3}" srcOrd="1" destOrd="1" presId="urn:microsoft.com/office/officeart/2005/8/layout/vProcess5"/>
    <dgm:cxn modelId="{84BB4A80-B033-034D-9337-18E2865FCECD}" type="presOf" srcId="{8A0222AF-2C8D-7E49-A82C-4D87E20D5476}" destId="{73C4BDFF-DBF0-374B-99DF-707FCBBCB527}" srcOrd="1" destOrd="1" presId="urn:microsoft.com/office/officeart/2005/8/layout/vProcess5"/>
    <dgm:cxn modelId="{FA70CA85-46E7-A84F-9266-B13252D23B38}" srcId="{73E94FCF-6F2A-5947-8D1A-E9906934D80B}" destId="{1E7841AE-9158-A044-B793-CB1B75497D89}" srcOrd="0" destOrd="0" parTransId="{92783FD5-15B7-3048-9827-A1895BA3B3A7}" sibTransId="{D20BC6BA-41CA-A54A-AFEF-B427F70C0386}"/>
    <dgm:cxn modelId="{E53B5D8A-34A6-1041-8C8E-4B4429A185CF}" srcId="{327A6CD3-E9EA-474C-9824-4011ED9B92EA}" destId="{8A0222AF-2C8D-7E49-A82C-4D87E20D5476}" srcOrd="0" destOrd="0" parTransId="{2A99DC1C-C467-684E-8F90-7594B2726890}" sibTransId="{F41A0FEE-5829-B94D-9C5D-D2EC7BE2ECF5}"/>
    <dgm:cxn modelId="{0D61D2A0-4079-B44A-A0D5-0333B5B893AF}" type="presOf" srcId="{76E58043-B002-DB4B-A4A7-2F1A8C6AD37B}" destId="{2D9CE591-B15F-0149-94AD-56B5C1FD243C}" srcOrd="0" destOrd="1" presId="urn:microsoft.com/office/officeart/2005/8/layout/vProcess5"/>
    <dgm:cxn modelId="{CAD8F9A6-C811-4E43-A0DF-81CCD43AD5DB}" type="presOf" srcId="{D07B1C21-C839-CA4F-AE0E-1D8CD5C63F13}" destId="{A4995F4C-E232-2A4B-A95A-F3F24C3EC56E}" srcOrd="1" destOrd="0" presId="urn:microsoft.com/office/officeart/2005/8/layout/vProcess5"/>
    <dgm:cxn modelId="{F8A1B8AD-F62F-3C40-997C-59804CF03A8D}" type="presOf" srcId="{327A6CD3-E9EA-474C-9824-4011ED9B92EA}" destId="{73C4BDFF-DBF0-374B-99DF-707FCBBCB527}" srcOrd="1" destOrd="0" presId="urn:microsoft.com/office/officeart/2005/8/layout/vProcess5"/>
    <dgm:cxn modelId="{B2DD43AE-F799-9F44-A72B-6CA4F541E847}" type="presOf" srcId="{B15F6D65-7CFF-2C42-B9AD-CDF1E0C9593D}" destId="{17D00A72-80AA-854D-AB68-A47B51E919BF}" srcOrd="0" destOrd="0" presId="urn:microsoft.com/office/officeart/2005/8/layout/vProcess5"/>
    <dgm:cxn modelId="{848A13B4-065B-A246-8132-984B473011AE}" type="presOf" srcId="{67202E25-3B6C-2640-B776-8F864C63C4D6}" destId="{1C88D360-3EAD-B146-BC2A-E8FCC9EA5343}" srcOrd="0" destOrd="0" presId="urn:microsoft.com/office/officeart/2005/8/layout/vProcess5"/>
    <dgm:cxn modelId="{C04C13BD-D343-114B-B0C9-AF430DCDF1F2}" srcId="{0D8458B6-2789-FE4F-A488-C98A9333ABE8}" destId="{29FC36F7-3963-BF43-9DB2-CEA8A4396743}" srcOrd="3" destOrd="0" parTransId="{816885DA-8570-5448-B1C8-DF3F9D571CD4}" sibTransId="{51A14A81-66B8-BE42-91D6-B2A2B6C80A1A}"/>
    <dgm:cxn modelId="{93B691C2-2BED-3149-946C-D297293308D9}" type="presOf" srcId="{73E94FCF-6F2A-5947-8D1A-E9906934D80B}" destId="{F963168A-8F94-4543-8362-6D53415947F3}" srcOrd="1" destOrd="0" presId="urn:microsoft.com/office/officeart/2005/8/layout/vProcess5"/>
    <dgm:cxn modelId="{FE22A6DB-4C49-7742-B815-D7FE02C491B5}" type="presOf" srcId="{76E58043-B002-DB4B-A4A7-2F1A8C6AD37B}" destId="{0875A795-AA28-1746-945B-60BC86309EAE}" srcOrd="1" destOrd="1" presId="urn:microsoft.com/office/officeart/2005/8/layout/vProcess5"/>
    <dgm:cxn modelId="{B9F7EBDC-3CA2-F24E-8F08-A01647C52542}" srcId="{0D8458B6-2789-FE4F-A488-C98A9333ABE8}" destId="{B4B7C386-5000-7340-B11E-A6339A7A687C}" srcOrd="0" destOrd="0" parTransId="{EECA40B7-33EE-FB46-B520-F4C45162D72A}" sibTransId="{67202E25-3B6C-2640-B776-8F864C63C4D6}"/>
    <dgm:cxn modelId="{3924A6E2-A4A6-6343-B74C-80CB7DCFE217}" type="presOf" srcId="{B4B7C386-5000-7340-B11E-A6339A7A687C}" destId="{0369654C-5882-5C4A-B6A0-940DCE9B768F}" srcOrd="0" destOrd="0" presId="urn:microsoft.com/office/officeart/2005/8/layout/vProcess5"/>
    <dgm:cxn modelId="{F4A89CEB-B302-4847-BAED-C4B8A8BFB2BE}" type="presOf" srcId="{29FC36F7-3963-BF43-9DB2-CEA8A4396743}" destId="{0875A795-AA28-1746-945B-60BC86309EAE}" srcOrd="1" destOrd="0" presId="urn:microsoft.com/office/officeart/2005/8/layout/vProcess5"/>
    <dgm:cxn modelId="{96F939F4-14AF-1C49-9DE8-F949AE52A6A9}" type="presOf" srcId="{8A0222AF-2C8D-7E49-A82C-4D87E20D5476}" destId="{D35351BD-1BBE-0B4E-914A-E5080FA35B25}" srcOrd="0" destOrd="1" presId="urn:microsoft.com/office/officeart/2005/8/layout/vProcess5"/>
    <dgm:cxn modelId="{985B788F-B695-4D45-A0E3-B94A30048B80}" type="presParOf" srcId="{3C5265A5-6ADC-304D-BB07-F3E97A2104EC}" destId="{50BF26D4-AC7B-354E-B79A-E77A72CC55FE}" srcOrd="0" destOrd="0" presId="urn:microsoft.com/office/officeart/2005/8/layout/vProcess5"/>
    <dgm:cxn modelId="{64A7DA42-BF70-7143-9994-B1C5B2CB87FF}" type="presParOf" srcId="{3C5265A5-6ADC-304D-BB07-F3E97A2104EC}" destId="{0369654C-5882-5C4A-B6A0-940DCE9B768F}" srcOrd="1" destOrd="0" presId="urn:microsoft.com/office/officeart/2005/8/layout/vProcess5"/>
    <dgm:cxn modelId="{44B7B71F-7BD3-BA49-B1F8-397FDCA9486F}" type="presParOf" srcId="{3C5265A5-6ADC-304D-BB07-F3E97A2104EC}" destId="{78390068-18F6-7144-9E6A-DF45B391F40B}" srcOrd="2" destOrd="0" presId="urn:microsoft.com/office/officeart/2005/8/layout/vProcess5"/>
    <dgm:cxn modelId="{8D2083BB-EAEE-E341-A042-4DD018E95EA9}" type="presParOf" srcId="{3C5265A5-6ADC-304D-BB07-F3E97A2104EC}" destId="{D35351BD-1BBE-0B4E-914A-E5080FA35B25}" srcOrd="3" destOrd="0" presId="urn:microsoft.com/office/officeart/2005/8/layout/vProcess5"/>
    <dgm:cxn modelId="{61022E4B-53F1-4146-94C1-AB307F223167}" type="presParOf" srcId="{3C5265A5-6ADC-304D-BB07-F3E97A2104EC}" destId="{2D9CE591-B15F-0149-94AD-56B5C1FD243C}" srcOrd="4" destOrd="0" presId="urn:microsoft.com/office/officeart/2005/8/layout/vProcess5"/>
    <dgm:cxn modelId="{46015C5A-F864-A441-982C-450BEBCF1587}" type="presParOf" srcId="{3C5265A5-6ADC-304D-BB07-F3E97A2104EC}" destId="{F49C1E03-4D0A-3E44-8FF2-1E5B9149F261}" srcOrd="5" destOrd="0" presId="urn:microsoft.com/office/officeart/2005/8/layout/vProcess5"/>
    <dgm:cxn modelId="{C0C8C37B-E3CF-9049-B91D-37A14014562E}" type="presParOf" srcId="{3C5265A5-6ADC-304D-BB07-F3E97A2104EC}" destId="{1C88D360-3EAD-B146-BC2A-E8FCC9EA5343}" srcOrd="6" destOrd="0" presId="urn:microsoft.com/office/officeart/2005/8/layout/vProcess5"/>
    <dgm:cxn modelId="{EF284775-CCFF-0744-B20F-7098F523A5DA}" type="presParOf" srcId="{3C5265A5-6ADC-304D-BB07-F3E97A2104EC}" destId="{3A11698D-391E-594A-81B4-7B19AA8F3FD0}" srcOrd="7" destOrd="0" presId="urn:microsoft.com/office/officeart/2005/8/layout/vProcess5"/>
    <dgm:cxn modelId="{BF81020E-4F4D-A644-B1D1-2B94F01A919B}" type="presParOf" srcId="{3C5265A5-6ADC-304D-BB07-F3E97A2104EC}" destId="{17D00A72-80AA-854D-AB68-A47B51E919BF}" srcOrd="8" destOrd="0" presId="urn:microsoft.com/office/officeart/2005/8/layout/vProcess5"/>
    <dgm:cxn modelId="{855EC0B2-A1F4-B94E-BFEB-F53BB418A1D9}" type="presParOf" srcId="{3C5265A5-6ADC-304D-BB07-F3E97A2104EC}" destId="{4C82AAAD-FFF2-0045-8F55-390A668CE8A5}" srcOrd="9" destOrd="0" presId="urn:microsoft.com/office/officeart/2005/8/layout/vProcess5"/>
    <dgm:cxn modelId="{D9BD942C-9B41-1A44-AEFF-478CA6AE19B6}" type="presParOf" srcId="{3C5265A5-6ADC-304D-BB07-F3E97A2104EC}" destId="{29AE6FE7-CFA1-1345-9393-7B067FBAE83F}" srcOrd="10" destOrd="0" presId="urn:microsoft.com/office/officeart/2005/8/layout/vProcess5"/>
    <dgm:cxn modelId="{D85B5CB1-66D5-F44A-93BE-E7744EE9F539}" type="presParOf" srcId="{3C5265A5-6ADC-304D-BB07-F3E97A2104EC}" destId="{A4995F4C-E232-2A4B-A95A-F3F24C3EC56E}" srcOrd="11" destOrd="0" presId="urn:microsoft.com/office/officeart/2005/8/layout/vProcess5"/>
    <dgm:cxn modelId="{074C2D60-3A4C-CA46-A8DD-0D3B94FC2507}" type="presParOf" srcId="{3C5265A5-6ADC-304D-BB07-F3E97A2104EC}" destId="{73C4BDFF-DBF0-374B-99DF-707FCBBCB527}" srcOrd="12" destOrd="0" presId="urn:microsoft.com/office/officeart/2005/8/layout/vProcess5"/>
    <dgm:cxn modelId="{1666FA1A-1E07-F84B-A5D2-AF8BA579FEF1}" type="presParOf" srcId="{3C5265A5-6ADC-304D-BB07-F3E97A2104EC}" destId="{0875A795-AA28-1746-945B-60BC86309EAE}" srcOrd="13" destOrd="0" presId="urn:microsoft.com/office/officeart/2005/8/layout/vProcess5"/>
    <dgm:cxn modelId="{10BCDC7E-8FAE-D24D-80C2-014DEC58526E}" type="presParOf" srcId="{3C5265A5-6ADC-304D-BB07-F3E97A2104EC}" destId="{F963168A-8F94-4543-8362-6D53415947F3}" srcOrd="14" destOrd="0" presId="urn:microsoft.com/office/officeart/2005/8/layout/vProcess5"/>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81DC8E1-A168-2745-8714-501B1EC5C4F9}" type="doc">
      <dgm:prSet loTypeId="urn:microsoft.com/office/officeart/2005/8/layout/process1" loCatId="" qsTypeId="urn:microsoft.com/office/officeart/2005/8/quickstyle/simple1" qsCatId="simple" csTypeId="urn:microsoft.com/office/officeart/2005/8/colors/accent3_2" csCatId="accent3" phldr="1"/>
      <dgm:spPr/>
    </dgm:pt>
    <dgm:pt modelId="{FEE8F3A6-28C3-804B-825B-2E2BD7F0300E}">
      <dgm:prSet phldrT="[Text]"/>
      <dgm:spPr/>
      <dgm:t>
        <a:bodyPr/>
        <a:lstStyle/>
        <a:p>
          <a:r>
            <a:rPr lang="en-GB" dirty="0"/>
            <a:t>Necessity</a:t>
          </a:r>
        </a:p>
      </dgm:t>
    </dgm:pt>
    <dgm:pt modelId="{8C2C05AA-CFCE-6A4E-B66B-66675A923B09}" type="parTrans" cxnId="{12266948-4AEA-2846-9FA6-07DDEC2E9124}">
      <dgm:prSet/>
      <dgm:spPr/>
      <dgm:t>
        <a:bodyPr/>
        <a:lstStyle/>
        <a:p>
          <a:endParaRPr lang="en-GB"/>
        </a:p>
      </dgm:t>
    </dgm:pt>
    <dgm:pt modelId="{28838C0F-4B24-6F44-B4FD-3D9F32938CDB}" type="sibTrans" cxnId="{12266948-4AEA-2846-9FA6-07DDEC2E9124}">
      <dgm:prSet/>
      <dgm:spPr/>
      <dgm:t>
        <a:bodyPr/>
        <a:lstStyle/>
        <a:p>
          <a:endParaRPr lang="en-GB"/>
        </a:p>
      </dgm:t>
    </dgm:pt>
    <dgm:pt modelId="{A1383E8E-17A6-8B46-AEAA-1A0D66369685}">
      <dgm:prSet phldrT="[Text]"/>
      <dgm:spPr/>
      <dgm:t>
        <a:bodyPr/>
        <a:lstStyle/>
        <a:p>
          <a:r>
            <a:rPr lang="en-GB" dirty="0"/>
            <a:t>Problem</a:t>
          </a:r>
        </a:p>
      </dgm:t>
    </dgm:pt>
    <dgm:pt modelId="{973A2741-9CF3-084A-B0E5-C0CBD2FD2C11}" type="parTrans" cxnId="{A19479E1-C95A-904F-AD1B-36F86E2308B8}">
      <dgm:prSet/>
      <dgm:spPr/>
      <dgm:t>
        <a:bodyPr/>
        <a:lstStyle/>
        <a:p>
          <a:endParaRPr lang="en-GB"/>
        </a:p>
      </dgm:t>
    </dgm:pt>
    <dgm:pt modelId="{47AEA485-F317-0444-A22E-C6C5506A506F}" type="sibTrans" cxnId="{A19479E1-C95A-904F-AD1B-36F86E2308B8}">
      <dgm:prSet/>
      <dgm:spPr/>
      <dgm:t>
        <a:bodyPr/>
        <a:lstStyle/>
        <a:p>
          <a:endParaRPr lang="en-GB"/>
        </a:p>
      </dgm:t>
    </dgm:pt>
    <dgm:pt modelId="{C46F7A0E-19FD-0244-9C82-D2D909732052}">
      <dgm:prSet phldrT="[Text]"/>
      <dgm:spPr/>
      <dgm:t>
        <a:bodyPr/>
        <a:lstStyle/>
        <a:p>
          <a:r>
            <a:rPr lang="en-GB" dirty="0"/>
            <a:t>Idea/Contribution</a:t>
          </a:r>
        </a:p>
      </dgm:t>
    </dgm:pt>
    <dgm:pt modelId="{D2FE1ADD-F806-D844-A734-8B70A8B9719D}" type="parTrans" cxnId="{AFBC6631-5932-054F-BB14-EC7625FC2581}">
      <dgm:prSet/>
      <dgm:spPr/>
      <dgm:t>
        <a:bodyPr/>
        <a:lstStyle/>
        <a:p>
          <a:endParaRPr lang="en-GB"/>
        </a:p>
      </dgm:t>
    </dgm:pt>
    <dgm:pt modelId="{BBBA7B53-EF4C-4C4A-9DB5-8F0DF4689E41}" type="sibTrans" cxnId="{AFBC6631-5932-054F-BB14-EC7625FC2581}">
      <dgm:prSet/>
      <dgm:spPr/>
      <dgm:t>
        <a:bodyPr/>
        <a:lstStyle/>
        <a:p>
          <a:endParaRPr lang="en-GB"/>
        </a:p>
      </dgm:t>
    </dgm:pt>
    <dgm:pt modelId="{39056CEF-D77E-684D-A641-AC19CC0C40F0}">
      <dgm:prSet/>
      <dgm:spPr/>
      <dgm:t>
        <a:bodyPr/>
        <a:lstStyle/>
        <a:p>
          <a:r>
            <a:rPr lang="en-GB" dirty="0"/>
            <a:t>Solution</a:t>
          </a:r>
        </a:p>
      </dgm:t>
    </dgm:pt>
    <dgm:pt modelId="{17D00B2C-7520-CA43-A678-AA1BC1B15248}" type="parTrans" cxnId="{6ACA6E49-0D02-744B-872B-7E1AC205EEAB}">
      <dgm:prSet/>
      <dgm:spPr/>
      <dgm:t>
        <a:bodyPr/>
        <a:lstStyle/>
        <a:p>
          <a:endParaRPr lang="en-GB"/>
        </a:p>
      </dgm:t>
    </dgm:pt>
    <dgm:pt modelId="{64B63F46-BA5C-7940-9CD6-5C152EE7335F}" type="sibTrans" cxnId="{6ACA6E49-0D02-744B-872B-7E1AC205EEAB}">
      <dgm:prSet/>
      <dgm:spPr/>
      <dgm:t>
        <a:bodyPr/>
        <a:lstStyle/>
        <a:p>
          <a:endParaRPr lang="en-GB"/>
        </a:p>
      </dgm:t>
    </dgm:pt>
    <dgm:pt modelId="{5E6FB05E-0D15-B04F-8952-F7F0C4345EC3}" type="pres">
      <dgm:prSet presAssocID="{F81DC8E1-A168-2745-8714-501B1EC5C4F9}" presName="Name0" presStyleCnt="0">
        <dgm:presLayoutVars>
          <dgm:dir/>
          <dgm:resizeHandles val="exact"/>
        </dgm:presLayoutVars>
      </dgm:prSet>
      <dgm:spPr/>
    </dgm:pt>
    <dgm:pt modelId="{DE6C7748-4AAC-D64C-BAC0-4279128CE1B6}" type="pres">
      <dgm:prSet presAssocID="{FEE8F3A6-28C3-804B-825B-2E2BD7F0300E}" presName="node" presStyleLbl="node1" presStyleIdx="0" presStyleCnt="4">
        <dgm:presLayoutVars>
          <dgm:bulletEnabled val="1"/>
        </dgm:presLayoutVars>
      </dgm:prSet>
      <dgm:spPr/>
    </dgm:pt>
    <dgm:pt modelId="{09C94F29-37BD-5F4C-AC96-2F0CBDBAC649}" type="pres">
      <dgm:prSet presAssocID="{28838C0F-4B24-6F44-B4FD-3D9F32938CDB}" presName="sibTrans" presStyleLbl="sibTrans2D1" presStyleIdx="0" presStyleCnt="3"/>
      <dgm:spPr/>
    </dgm:pt>
    <dgm:pt modelId="{5A5BC5AB-A0A2-4D48-8184-EB5E20DD4935}" type="pres">
      <dgm:prSet presAssocID="{28838C0F-4B24-6F44-B4FD-3D9F32938CDB}" presName="connectorText" presStyleLbl="sibTrans2D1" presStyleIdx="0" presStyleCnt="3"/>
      <dgm:spPr/>
    </dgm:pt>
    <dgm:pt modelId="{24D150FD-3D9D-FA40-930C-A9C235C91649}" type="pres">
      <dgm:prSet presAssocID="{A1383E8E-17A6-8B46-AEAA-1A0D66369685}" presName="node" presStyleLbl="node1" presStyleIdx="1" presStyleCnt="4">
        <dgm:presLayoutVars>
          <dgm:bulletEnabled val="1"/>
        </dgm:presLayoutVars>
      </dgm:prSet>
      <dgm:spPr/>
    </dgm:pt>
    <dgm:pt modelId="{E91F71B0-0968-9A49-A33D-E7BF861773E0}" type="pres">
      <dgm:prSet presAssocID="{47AEA485-F317-0444-A22E-C6C5506A506F}" presName="sibTrans" presStyleLbl="sibTrans2D1" presStyleIdx="1" presStyleCnt="3"/>
      <dgm:spPr/>
    </dgm:pt>
    <dgm:pt modelId="{170D49F1-0A46-5B47-A286-C16B5C8C3338}" type="pres">
      <dgm:prSet presAssocID="{47AEA485-F317-0444-A22E-C6C5506A506F}" presName="connectorText" presStyleLbl="sibTrans2D1" presStyleIdx="1" presStyleCnt="3"/>
      <dgm:spPr/>
    </dgm:pt>
    <dgm:pt modelId="{C5C9CF10-2EC7-3545-87FC-A7E2AFF1AA29}" type="pres">
      <dgm:prSet presAssocID="{C46F7A0E-19FD-0244-9C82-D2D909732052}" presName="node" presStyleLbl="node1" presStyleIdx="2" presStyleCnt="4">
        <dgm:presLayoutVars>
          <dgm:bulletEnabled val="1"/>
        </dgm:presLayoutVars>
      </dgm:prSet>
      <dgm:spPr/>
    </dgm:pt>
    <dgm:pt modelId="{A2393456-2815-4348-B2B5-AF9F50B0EF36}" type="pres">
      <dgm:prSet presAssocID="{BBBA7B53-EF4C-4C4A-9DB5-8F0DF4689E41}" presName="sibTrans" presStyleLbl="sibTrans2D1" presStyleIdx="2" presStyleCnt="3"/>
      <dgm:spPr/>
    </dgm:pt>
    <dgm:pt modelId="{F0981055-BDFD-BB47-A92F-76D154737CEF}" type="pres">
      <dgm:prSet presAssocID="{BBBA7B53-EF4C-4C4A-9DB5-8F0DF4689E41}" presName="connectorText" presStyleLbl="sibTrans2D1" presStyleIdx="2" presStyleCnt="3"/>
      <dgm:spPr/>
    </dgm:pt>
    <dgm:pt modelId="{10D9D52E-29AA-6F47-A942-CE7B395AA19D}" type="pres">
      <dgm:prSet presAssocID="{39056CEF-D77E-684D-A641-AC19CC0C40F0}" presName="node" presStyleLbl="node1" presStyleIdx="3" presStyleCnt="4">
        <dgm:presLayoutVars>
          <dgm:bulletEnabled val="1"/>
        </dgm:presLayoutVars>
      </dgm:prSet>
      <dgm:spPr/>
    </dgm:pt>
  </dgm:ptLst>
  <dgm:cxnLst>
    <dgm:cxn modelId="{96DBF321-E03A-EA4F-A209-6C026E6B8359}" type="presOf" srcId="{28838C0F-4B24-6F44-B4FD-3D9F32938CDB}" destId="{5A5BC5AB-A0A2-4D48-8184-EB5E20DD4935}" srcOrd="1" destOrd="0" presId="urn:microsoft.com/office/officeart/2005/8/layout/process1"/>
    <dgm:cxn modelId="{AFBC6631-5932-054F-BB14-EC7625FC2581}" srcId="{F81DC8E1-A168-2745-8714-501B1EC5C4F9}" destId="{C46F7A0E-19FD-0244-9C82-D2D909732052}" srcOrd="2" destOrd="0" parTransId="{D2FE1ADD-F806-D844-A734-8B70A8B9719D}" sibTransId="{BBBA7B53-EF4C-4C4A-9DB5-8F0DF4689E41}"/>
    <dgm:cxn modelId="{00D26534-B3E4-D649-BE72-590F24A4F762}" type="presOf" srcId="{FEE8F3A6-28C3-804B-825B-2E2BD7F0300E}" destId="{DE6C7748-4AAC-D64C-BAC0-4279128CE1B6}" srcOrd="0" destOrd="0" presId="urn:microsoft.com/office/officeart/2005/8/layout/process1"/>
    <dgm:cxn modelId="{12266948-4AEA-2846-9FA6-07DDEC2E9124}" srcId="{F81DC8E1-A168-2745-8714-501B1EC5C4F9}" destId="{FEE8F3A6-28C3-804B-825B-2E2BD7F0300E}" srcOrd="0" destOrd="0" parTransId="{8C2C05AA-CFCE-6A4E-B66B-66675A923B09}" sibTransId="{28838C0F-4B24-6F44-B4FD-3D9F32938CDB}"/>
    <dgm:cxn modelId="{6ACA6E49-0D02-744B-872B-7E1AC205EEAB}" srcId="{F81DC8E1-A168-2745-8714-501B1EC5C4F9}" destId="{39056CEF-D77E-684D-A641-AC19CC0C40F0}" srcOrd="3" destOrd="0" parTransId="{17D00B2C-7520-CA43-A678-AA1BC1B15248}" sibTransId="{64B63F46-BA5C-7940-9CD6-5C152EE7335F}"/>
    <dgm:cxn modelId="{CD672282-C4C3-3047-B0CF-690F6738A8C9}" type="presOf" srcId="{28838C0F-4B24-6F44-B4FD-3D9F32938CDB}" destId="{09C94F29-37BD-5F4C-AC96-2F0CBDBAC649}" srcOrd="0" destOrd="0" presId="urn:microsoft.com/office/officeart/2005/8/layout/process1"/>
    <dgm:cxn modelId="{7D17A185-1F45-EF44-A9EE-863C37E7BB06}" type="presOf" srcId="{BBBA7B53-EF4C-4C4A-9DB5-8F0DF4689E41}" destId="{F0981055-BDFD-BB47-A92F-76D154737CEF}" srcOrd="1" destOrd="0" presId="urn:microsoft.com/office/officeart/2005/8/layout/process1"/>
    <dgm:cxn modelId="{97CA749D-1311-EC4F-AF5B-364C8990FD10}" type="presOf" srcId="{39056CEF-D77E-684D-A641-AC19CC0C40F0}" destId="{10D9D52E-29AA-6F47-A942-CE7B395AA19D}" srcOrd="0" destOrd="0" presId="urn:microsoft.com/office/officeart/2005/8/layout/process1"/>
    <dgm:cxn modelId="{40D537A2-8ACC-9D45-BA02-8A0CA5A6CD68}" type="presOf" srcId="{47AEA485-F317-0444-A22E-C6C5506A506F}" destId="{170D49F1-0A46-5B47-A286-C16B5C8C3338}" srcOrd="1" destOrd="0" presId="urn:microsoft.com/office/officeart/2005/8/layout/process1"/>
    <dgm:cxn modelId="{F31200AA-EC74-2840-8E46-DD2720B90E0A}" type="presOf" srcId="{A1383E8E-17A6-8B46-AEAA-1A0D66369685}" destId="{24D150FD-3D9D-FA40-930C-A9C235C91649}" srcOrd="0" destOrd="0" presId="urn:microsoft.com/office/officeart/2005/8/layout/process1"/>
    <dgm:cxn modelId="{877B04B0-8AA2-414D-A9FE-716D859715BB}" type="presOf" srcId="{F81DC8E1-A168-2745-8714-501B1EC5C4F9}" destId="{5E6FB05E-0D15-B04F-8952-F7F0C4345EC3}" srcOrd="0" destOrd="0" presId="urn:microsoft.com/office/officeart/2005/8/layout/process1"/>
    <dgm:cxn modelId="{D3F51CCC-8605-D64D-A059-1E91FE81EC5B}" type="presOf" srcId="{47AEA485-F317-0444-A22E-C6C5506A506F}" destId="{E91F71B0-0968-9A49-A33D-E7BF861773E0}" srcOrd="0" destOrd="0" presId="urn:microsoft.com/office/officeart/2005/8/layout/process1"/>
    <dgm:cxn modelId="{946ADEDA-E835-3442-BCCC-D8BE87BC918D}" type="presOf" srcId="{C46F7A0E-19FD-0244-9C82-D2D909732052}" destId="{C5C9CF10-2EC7-3545-87FC-A7E2AFF1AA29}" srcOrd="0" destOrd="0" presId="urn:microsoft.com/office/officeart/2005/8/layout/process1"/>
    <dgm:cxn modelId="{A19479E1-C95A-904F-AD1B-36F86E2308B8}" srcId="{F81DC8E1-A168-2745-8714-501B1EC5C4F9}" destId="{A1383E8E-17A6-8B46-AEAA-1A0D66369685}" srcOrd="1" destOrd="0" parTransId="{973A2741-9CF3-084A-B0E5-C0CBD2FD2C11}" sibTransId="{47AEA485-F317-0444-A22E-C6C5506A506F}"/>
    <dgm:cxn modelId="{F3A4CDFE-A5F2-204C-8274-97A0A5E5DCAF}" type="presOf" srcId="{BBBA7B53-EF4C-4C4A-9DB5-8F0DF4689E41}" destId="{A2393456-2815-4348-B2B5-AF9F50B0EF36}" srcOrd="0" destOrd="0" presId="urn:microsoft.com/office/officeart/2005/8/layout/process1"/>
    <dgm:cxn modelId="{4AF576DC-8692-E44A-B3C6-121DE5FF2DCD}" type="presParOf" srcId="{5E6FB05E-0D15-B04F-8952-F7F0C4345EC3}" destId="{DE6C7748-4AAC-D64C-BAC0-4279128CE1B6}" srcOrd="0" destOrd="0" presId="urn:microsoft.com/office/officeart/2005/8/layout/process1"/>
    <dgm:cxn modelId="{D416CBDD-B4D6-1D43-9713-E0D03194FCE1}" type="presParOf" srcId="{5E6FB05E-0D15-B04F-8952-F7F0C4345EC3}" destId="{09C94F29-37BD-5F4C-AC96-2F0CBDBAC649}" srcOrd="1" destOrd="0" presId="urn:microsoft.com/office/officeart/2005/8/layout/process1"/>
    <dgm:cxn modelId="{E3C75288-4C00-A649-A495-2AC992DBFFFD}" type="presParOf" srcId="{09C94F29-37BD-5F4C-AC96-2F0CBDBAC649}" destId="{5A5BC5AB-A0A2-4D48-8184-EB5E20DD4935}" srcOrd="0" destOrd="0" presId="urn:microsoft.com/office/officeart/2005/8/layout/process1"/>
    <dgm:cxn modelId="{51E023B2-895E-5D4C-880E-C7B1D29CAE18}" type="presParOf" srcId="{5E6FB05E-0D15-B04F-8952-F7F0C4345EC3}" destId="{24D150FD-3D9D-FA40-930C-A9C235C91649}" srcOrd="2" destOrd="0" presId="urn:microsoft.com/office/officeart/2005/8/layout/process1"/>
    <dgm:cxn modelId="{06D22213-1C58-C847-8B88-6C966B0C2935}" type="presParOf" srcId="{5E6FB05E-0D15-B04F-8952-F7F0C4345EC3}" destId="{E91F71B0-0968-9A49-A33D-E7BF861773E0}" srcOrd="3" destOrd="0" presId="urn:microsoft.com/office/officeart/2005/8/layout/process1"/>
    <dgm:cxn modelId="{1CE6F7E3-4867-C244-ADA4-7E5025AEA898}" type="presParOf" srcId="{E91F71B0-0968-9A49-A33D-E7BF861773E0}" destId="{170D49F1-0A46-5B47-A286-C16B5C8C3338}" srcOrd="0" destOrd="0" presId="urn:microsoft.com/office/officeart/2005/8/layout/process1"/>
    <dgm:cxn modelId="{0AC4E386-3620-A840-8409-48C6FB827709}" type="presParOf" srcId="{5E6FB05E-0D15-B04F-8952-F7F0C4345EC3}" destId="{C5C9CF10-2EC7-3545-87FC-A7E2AFF1AA29}" srcOrd="4" destOrd="0" presId="urn:microsoft.com/office/officeart/2005/8/layout/process1"/>
    <dgm:cxn modelId="{DFA9604F-73A5-BD42-8DCC-33CC27A5CB3F}" type="presParOf" srcId="{5E6FB05E-0D15-B04F-8952-F7F0C4345EC3}" destId="{A2393456-2815-4348-B2B5-AF9F50B0EF36}" srcOrd="5" destOrd="0" presId="urn:microsoft.com/office/officeart/2005/8/layout/process1"/>
    <dgm:cxn modelId="{798DC417-E83F-8A46-9D61-C073B86BBEAC}" type="presParOf" srcId="{A2393456-2815-4348-B2B5-AF9F50B0EF36}" destId="{F0981055-BDFD-BB47-A92F-76D154737CEF}" srcOrd="0" destOrd="0" presId="urn:microsoft.com/office/officeart/2005/8/layout/process1"/>
    <dgm:cxn modelId="{C074E1E9-86D3-1448-8BDC-D2B6CD7C1A70}" type="presParOf" srcId="{5E6FB05E-0D15-B04F-8952-F7F0C4345EC3}" destId="{10D9D52E-29AA-6F47-A942-CE7B395AA19D}"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D7058B-D30A-7E4A-837C-05AD753ABCA6}">
      <dsp:nvSpPr>
        <dsp:cNvPr id="0" name=""/>
        <dsp:cNvSpPr/>
      </dsp:nvSpPr>
      <dsp:spPr>
        <a:xfrm>
          <a:off x="0" y="94096"/>
          <a:ext cx="11548871" cy="527670"/>
        </a:xfrm>
        <a:prstGeom prst="round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t>Design and implementation of the cloud-enabled privacy-enhanced solution </a:t>
          </a:r>
        </a:p>
      </dsp:txBody>
      <dsp:txXfrm>
        <a:off x="25759" y="119855"/>
        <a:ext cx="11497353" cy="476152"/>
      </dsp:txXfrm>
    </dsp:sp>
    <dsp:sp modelId="{4E4F8CEC-8456-8C4D-85D3-264D119C8D37}">
      <dsp:nvSpPr>
        <dsp:cNvPr id="0" name=""/>
        <dsp:cNvSpPr/>
      </dsp:nvSpPr>
      <dsp:spPr>
        <a:xfrm>
          <a:off x="0" y="621767"/>
          <a:ext cx="11548871" cy="592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6677"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t>Trust-ability, security and privacy </a:t>
          </a:r>
        </a:p>
        <a:p>
          <a:pPr marL="171450" lvl="1" indent="-171450" algn="l" defTabSz="755650">
            <a:lnSpc>
              <a:spcPct val="90000"/>
            </a:lnSpc>
            <a:spcBef>
              <a:spcPct val="0"/>
            </a:spcBef>
            <a:spcAft>
              <a:spcPct val="20000"/>
            </a:spcAft>
            <a:buChar char="•"/>
          </a:pPr>
          <a:r>
            <a:rPr lang="en-GB" sz="1700" kern="1200"/>
            <a:t>Software attestation </a:t>
          </a:r>
          <a:endParaRPr lang="en-GB" sz="1700" kern="1200" dirty="0"/>
        </a:p>
      </dsp:txBody>
      <dsp:txXfrm>
        <a:off x="0" y="621767"/>
        <a:ext cx="11548871" cy="592020"/>
      </dsp:txXfrm>
    </dsp:sp>
    <dsp:sp modelId="{BF414073-E6A7-7044-A6AA-C522361C944F}">
      <dsp:nvSpPr>
        <dsp:cNvPr id="0" name=""/>
        <dsp:cNvSpPr/>
      </dsp:nvSpPr>
      <dsp:spPr>
        <a:xfrm>
          <a:off x="0" y="1213787"/>
          <a:ext cx="11548871" cy="527670"/>
        </a:xfrm>
        <a:prstGeom prst="roundRect">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t>Multiple Replication Mechanisms</a:t>
          </a:r>
        </a:p>
      </dsp:txBody>
      <dsp:txXfrm>
        <a:off x="25759" y="1239546"/>
        <a:ext cx="11497353" cy="476152"/>
      </dsp:txXfrm>
    </dsp:sp>
    <dsp:sp modelId="{B644B790-289A-AF41-A001-346F64353752}">
      <dsp:nvSpPr>
        <dsp:cNvPr id="0" name=""/>
        <dsp:cNvSpPr/>
      </dsp:nvSpPr>
      <dsp:spPr>
        <a:xfrm>
          <a:off x="0" y="1741457"/>
          <a:ext cx="11548871" cy="888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6677"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a:t>Centralised Solution</a:t>
          </a:r>
          <a:endParaRPr lang="en-GB" sz="1700" kern="1200" dirty="0"/>
        </a:p>
        <a:p>
          <a:pPr marL="171450" lvl="1" indent="-171450" algn="l" defTabSz="755650">
            <a:lnSpc>
              <a:spcPct val="90000"/>
            </a:lnSpc>
            <a:spcBef>
              <a:spcPct val="0"/>
            </a:spcBef>
            <a:spcAft>
              <a:spcPct val="20000"/>
            </a:spcAft>
            <a:buChar char="•"/>
          </a:pPr>
          <a:r>
            <a:rPr lang="en-GB" sz="1700" kern="1200"/>
            <a:t>Master-Slave architecture </a:t>
          </a:r>
          <a:endParaRPr lang="en-GB" sz="1700" kern="1200" dirty="0"/>
        </a:p>
        <a:p>
          <a:pPr marL="171450" lvl="1" indent="-171450" algn="l" defTabSz="755650">
            <a:lnSpc>
              <a:spcPct val="90000"/>
            </a:lnSpc>
            <a:spcBef>
              <a:spcPct val="0"/>
            </a:spcBef>
            <a:spcAft>
              <a:spcPct val="20000"/>
            </a:spcAft>
            <a:buChar char="•"/>
          </a:pPr>
          <a:r>
            <a:rPr lang="en-GB" sz="1700" kern="1200"/>
            <a:t>Clustering Solution </a:t>
          </a:r>
          <a:endParaRPr lang="en-GB" sz="1700" kern="1200" dirty="0"/>
        </a:p>
      </dsp:txBody>
      <dsp:txXfrm>
        <a:off x="0" y="1741457"/>
        <a:ext cx="11548871" cy="888030"/>
      </dsp:txXfrm>
    </dsp:sp>
    <dsp:sp modelId="{4D8ACD7F-ED10-DB4A-B22A-4A59A5373128}">
      <dsp:nvSpPr>
        <dsp:cNvPr id="0" name=""/>
        <dsp:cNvSpPr/>
      </dsp:nvSpPr>
      <dsp:spPr>
        <a:xfrm>
          <a:off x="0" y="2629487"/>
          <a:ext cx="11548871" cy="527670"/>
        </a:xfrm>
        <a:prstGeom prst="round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t>TCB Reduction</a:t>
          </a:r>
        </a:p>
      </dsp:txBody>
      <dsp:txXfrm>
        <a:off x="25759" y="2655246"/>
        <a:ext cx="11497353" cy="476152"/>
      </dsp:txXfrm>
    </dsp:sp>
    <dsp:sp modelId="{664B34CA-7DD1-1D47-8233-C5932C67A2D2}">
      <dsp:nvSpPr>
        <dsp:cNvPr id="0" name=""/>
        <dsp:cNvSpPr/>
      </dsp:nvSpPr>
      <dsp:spPr>
        <a:xfrm>
          <a:off x="0" y="3157157"/>
          <a:ext cx="11548871"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6677"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t>Isolation</a:t>
          </a:r>
        </a:p>
      </dsp:txBody>
      <dsp:txXfrm>
        <a:off x="0" y="3157157"/>
        <a:ext cx="11548871" cy="364320"/>
      </dsp:txXfrm>
    </dsp:sp>
    <dsp:sp modelId="{5E9303CC-5609-4D4F-9B3E-32907A7289D4}">
      <dsp:nvSpPr>
        <dsp:cNvPr id="0" name=""/>
        <dsp:cNvSpPr/>
      </dsp:nvSpPr>
      <dsp:spPr>
        <a:xfrm>
          <a:off x="0" y="3521477"/>
          <a:ext cx="11548871" cy="527670"/>
        </a:xfrm>
        <a:prstGeom prst="roundRect">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t>Complete Analysis Report</a:t>
          </a:r>
        </a:p>
      </dsp:txBody>
      <dsp:txXfrm>
        <a:off x="25759" y="3547236"/>
        <a:ext cx="11497353" cy="476152"/>
      </dsp:txXfrm>
    </dsp:sp>
    <dsp:sp modelId="{F29F7FE6-2784-9A41-9614-11A4AF3BBDA9}">
      <dsp:nvSpPr>
        <dsp:cNvPr id="0" name=""/>
        <dsp:cNvSpPr/>
      </dsp:nvSpPr>
      <dsp:spPr>
        <a:xfrm>
          <a:off x="0" y="4049147"/>
          <a:ext cx="11548871"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6677"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PT" sz="1700" kern="1200"/>
            <a:t>Standard Solution vs. Privacy Enhanced Solution</a:t>
          </a:r>
          <a:endParaRPr lang="en-GB" sz="1700" kern="1200" dirty="0"/>
        </a:p>
      </dsp:txBody>
      <dsp:txXfrm>
        <a:off x="0" y="4049147"/>
        <a:ext cx="11548871" cy="3643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7D43A6-080D-A943-B892-ADE81E8E08BF}">
      <dsp:nvSpPr>
        <dsp:cNvPr id="0" name=""/>
        <dsp:cNvSpPr/>
      </dsp:nvSpPr>
      <dsp:spPr>
        <a:xfrm>
          <a:off x="28" y="188067"/>
          <a:ext cx="2710414" cy="1084165"/>
        </a:xfrm>
        <a:prstGeom prst="rect">
          <a:avLst/>
        </a:prstGeom>
        <a:solidFill>
          <a:schemeClr val="bg1">
            <a:lumMod val="5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21920" rIns="213360" bIns="121920" numCol="1" spcCol="1270" anchor="ctr" anchorCtr="0">
          <a:noAutofit/>
        </a:bodyPr>
        <a:lstStyle/>
        <a:p>
          <a:pPr marL="0" lvl="0" indent="0" algn="ctr" defTabSz="1333500">
            <a:lnSpc>
              <a:spcPct val="90000"/>
            </a:lnSpc>
            <a:spcBef>
              <a:spcPct val="0"/>
            </a:spcBef>
            <a:spcAft>
              <a:spcPct val="35000"/>
            </a:spcAft>
            <a:buNone/>
          </a:pPr>
          <a:r>
            <a:rPr lang="en-GB" sz="3000" b="1" kern="1200" dirty="0"/>
            <a:t>Primary Concerns</a:t>
          </a:r>
        </a:p>
      </dsp:txBody>
      <dsp:txXfrm>
        <a:off x="28" y="188067"/>
        <a:ext cx="2710414" cy="1084165"/>
      </dsp:txXfrm>
    </dsp:sp>
    <dsp:sp modelId="{E65EA2B3-946B-6A49-B3AD-753D9AF43E72}">
      <dsp:nvSpPr>
        <dsp:cNvPr id="0" name=""/>
        <dsp:cNvSpPr/>
      </dsp:nvSpPr>
      <dsp:spPr>
        <a:xfrm>
          <a:off x="28" y="1272232"/>
          <a:ext cx="2710414" cy="2799900"/>
        </a:xfrm>
        <a:prstGeom prst="rect">
          <a:avLst/>
        </a:prstGeom>
        <a:solidFill>
          <a:schemeClr val="bg1">
            <a:lumMod val="85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213360" bIns="240030" numCol="1" spcCol="1270" anchor="t" anchorCtr="0">
          <a:noAutofit/>
        </a:bodyPr>
        <a:lstStyle/>
        <a:p>
          <a:pPr marL="285750" lvl="1" indent="-285750" algn="l" defTabSz="1333500">
            <a:lnSpc>
              <a:spcPct val="90000"/>
            </a:lnSpc>
            <a:spcBef>
              <a:spcPct val="0"/>
            </a:spcBef>
            <a:spcAft>
              <a:spcPct val="15000"/>
            </a:spcAft>
            <a:buChar char="•"/>
          </a:pPr>
          <a:r>
            <a:rPr lang="en-GB" sz="3000" kern="1200" dirty="0"/>
            <a:t>Performance</a:t>
          </a:r>
        </a:p>
        <a:p>
          <a:pPr marL="285750" lvl="1" indent="-285750" algn="l" defTabSz="1333500">
            <a:lnSpc>
              <a:spcPct val="90000"/>
            </a:lnSpc>
            <a:spcBef>
              <a:spcPct val="0"/>
            </a:spcBef>
            <a:spcAft>
              <a:spcPct val="15000"/>
            </a:spcAft>
            <a:buChar char="•"/>
          </a:pPr>
          <a:r>
            <a:rPr lang="en-GB" sz="3000" kern="1200" dirty="0"/>
            <a:t>Simplicity</a:t>
          </a:r>
        </a:p>
      </dsp:txBody>
      <dsp:txXfrm>
        <a:off x="28" y="1272232"/>
        <a:ext cx="2710414" cy="2799900"/>
      </dsp:txXfrm>
    </dsp:sp>
    <dsp:sp modelId="{0C6D8FD0-072B-4E44-9993-490AAA467E3F}">
      <dsp:nvSpPr>
        <dsp:cNvPr id="0" name=""/>
        <dsp:cNvSpPr/>
      </dsp:nvSpPr>
      <dsp:spPr>
        <a:xfrm>
          <a:off x="3089901" y="188067"/>
          <a:ext cx="2710414" cy="1084165"/>
        </a:xfrm>
        <a:prstGeom prst="rect">
          <a:avLst/>
        </a:prstGeom>
        <a:solidFill>
          <a:schemeClr val="bg1">
            <a:lumMod val="5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21920" rIns="213360" bIns="121920" numCol="1" spcCol="1270" anchor="ctr" anchorCtr="0">
          <a:noAutofit/>
        </a:bodyPr>
        <a:lstStyle/>
        <a:p>
          <a:pPr marL="0" lvl="0" indent="0" algn="ctr" defTabSz="1333500">
            <a:lnSpc>
              <a:spcPct val="90000"/>
            </a:lnSpc>
            <a:spcBef>
              <a:spcPct val="0"/>
            </a:spcBef>
            <a:spcAft>
              <a:spcPct val="35000"/>
            </a:spcAft>
            <a:buNone/>
          </a:pPr>
          <a:r>
            <a:rPr lang="en-GB" sz="3000" b="1" kern="1200" dirty="0"/>
            <a:t>Secondary Concerns</a:t>
          </a:r>
        </a:p>
      </dsp:txBody>
      <dsp:txXfrm>
        <a:off x="3089901" y="188067"/>
        <a:ext cx="2710414" cy="1084165"/>
      </dsp:txXfrm>
    </dsp:sp>
    <dsp:sp modelId="{832953D5-681D-B647-AD5F-603499B2D879}">
      <dsp:nvSpPr>
        <dsp:cNvPr id="0" name=""/>
        <dsp:cNvSpPr/>
      </dsp:nvSpPr>
      <dsp:spPr>
        <a:xfrm>
          <a:off x="3089901" y="1272232"/>
          <a:ext cx="2710414" cy="2799900"/>
        </a:xfrm>
        <a:prstGeom prst="rect">
          <a:avLst/>
        </a:prstGeom>
        <a:solidFill>
          <a:schemeClr val="bg1">
            <a:lumMod val="85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213360" bIns="240030" numCol="1" spcCol="1270" anchor="t" anchorCtr="0">
          <a:noAutofit/>
        </a:bodyPr>
        <a:lstStyle/>
        <a:p>
          <a:pPr marL="285750" lvl="1" indent="-285750" algn="l" defTabSz="1333500">
            <a:lnSpc>
              <a:spcPct val="90000"/>
            </a:lnSpc>
            <a:spcBef>
              <a:spcPct val="0"/>
            </a:spcBef>
            <a:spcAft>
              <a:spcPct val="15000"/>
            </a:spcAft>
            <a:buChar char="•"/>
          </a:pPr>
          <a:r>
            <a:rPr lang="en-GB" sz="3000" kern="1200" dirty="0"/>
            <a:t>Security</a:t>
          </a:r>
        </a:p>
        <a:p>
          <a:pPr marL="285750" lvl="1" indent="-285750" algn="l" defTabSz="1333500">
            <a:lnSpc>
              <a:spcPct val="90000"/>
            </a:lnSpc>
            <a:spcBef>
              <a:spcPct val="0"/>
            </a:spcBef>
            <a:spcAft>
              <a:spcPct val="15000"/>
            </a:spcAft>
            <a:buChar char="•"/>
          </a:pPr>
          <a:r>
            <a:rPr lang="en-GB" sz="3000" kern="1200" dirty="0"/>
            <a:t>Persistence</a:t>
          </a:r>
        </a:p>
        <a:p>
          <a:pPr marL="285750" lvl="1" indent="-285750" algn="l" defTabSz="1333500">
            <a:lnSpc>
              <a:spcPct val="90000"/>
            </a:lnSpc>
            <a:spcBef>
              <a:spcPct val="0"/>
            </a:spcBef>
            <a:spcAft>
              <a:spcPct val="15000"/>
            </a:spcAft>
            <a:buChar char="•"/>
          </a:pPr>
          <a:r>
            <a:rPr lang="en-GB" sz="3000" kern="1200" dirty="0"/>
            <a:t>Replication</a:t>
          </a:r>
        </a:p>
        <a:p>
          <a:pPr marL="285750" lvl="1" indent="-285750" algn="l" defTabSz="1333500">
            <a:lnSpc>
              <a:spcPct val="90000"/>
            </a:lnSpc>
            <a:spcBef>
              <a:spcPct val="0"/>
            </a:spcBef>
            <a:spcAft>
              <a:spcPct val="15000"/>
            </a:spcAft>
            <a:buChar char="•"/>
          </a:pPr>
          <a:r>
            <a:rPr lang="en-GB" sz="3000" kern="1200" dirty="0"/>
            <a:t>Availability</a:t>
          </a:r>
        </a:p>
        <a:p>
          <a:pPr marL="285750" lvl="1" indent="-285750" algn="l" defTabSz="1333500">
            <a:lnSpc>
              <a:spcPct val="90000"/>
            </a:lnSpc>
            <a:spcBef>
              <a:spcPct val="0"/>
            </a:spcBef>
            <a:spcAft>
              <a:spcPct val="15000"/>
            </a:spcAft>
            <a:buChar char="•"/>
          </a:pPr>
          <a:r>
            <a:rPr lang="en-GB" sz="3000" kern="1200" dirty="0"/>
            <a:t>Consistency</a:t>
          </a:r>
        </a:p>
      </dsp:txBody>
      <dsp:txXfrm>
        <a:off x="3089901" y="1272232"/>
        <a:ext cx="2710414" cy="27999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5E10D8-856C-674D-AE94-F8D3275946D9}">
      <dsp:nvSpPr>
        <dsp:cNvPr id="0" name=""/>
        <dsp:cNvSpPr/>
      </dsp:nvSpPr>
      <dsp:spPr>
        <a:xfrm>
          <a:off x="-4933492" y="-755968"/>
          <a:ext cx="5875709" cy="5875709"/>
        </a:xfrm>
        <a:prstGeom prst="blockArc">
          <a:avLst>
            <a:gd name="adj1" fmla="val 18900000"/>
            <a:gd name="adj2" fmla="val 2700000"/>
            <a:gd name="adj3" fmla="val 368"/>
          </a:avLst>
        </a:pr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0029231-F9AC-6A46-BC5F-65BD0226A95E}">
      <dsp:nvSpPr>
        <dsp:cNvPr id="0" name=""/>
        <dsp:cNvSpPr/>
      </dsp:nvSpPr>
      <dsp:spPr>
        <a:xfrm>
          <a:off x="605990" y="436377"/>
          <a:ext cx="5763337" cy="872754"/>
        </a:xfrm>
        <a:prstGeom prst="rect">
          <a:avLst/>
        </a:prstGeom>
        <a:solidFill>
          <a:schemeClr val="accent3">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2749" tIns="60960" rIns="60960" bIns="60960" numCol="1" spcCol="1270" anchor="ctr"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GB" sz="2400" kern="1200" dirty="0"/>
            <a:t>Loaded code is authentic not tampered by an attacker. </a:t>
          </a:r>
        </a:p>
      </dsp:txBody>
      <dsp:txXfrm>
        <a:off x="605990" y="436377"/>
        <a:ext cx="5763337" cy="872754"/>
      </dsp:txXfrm>
    </dsp:sp>
    <dsp:sp modelId="{0E541BC3-0BDA-4E4F-89C4-CE27598EFD16}">
      <dsp:nvSpPr>
        <dsp:cNvPr id="0" name=""/>
        <dsp:cNvSpPr/>
      </dsp:nvSpPr>
      <dsp:spPr>
        <a:xfrm>
          <a:off x="60518" y="327282"/>
          <a:ext cx="1090943" cy="1090943"/>
        </a:xfrm>
        <a:prstGeom prst="ellipse">
          <a:avLst/>
        </a:prstGeom>
        <a:solidFill>
          <a:schemeClr val="lt1">
            <a:hueOff val="0"/>
            <a:satOff val="0"/>
            <a:lumOff val="0"/>
            <a:alphaOff val="0"/>
          </a:schemeClr>
        </a:solidFill>
        <a:ln w="12700" cap="flat" cmpd="sng" algn="ctr">
          <a:solidFill>
            <a:schemeClr val="accent3">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133D78-ABF1-4048-B1A2-290A85552DA5}">
      <dsp:nvSpPr>
        <dsp:cNvPr id="0" name=""/>
        <dsp:cNvSpPr/>
      </dsp:nvSpPr>
      <dsp:spPr>
        <a:xfrm>
          <a:off x="923236" y="1745508"/>
          <a:ext cx="5446091" cy="872754"/>
        </a:xfrm>
        <a:prstGeom prst="rect">
          <a:avLst/>
        </a:prstGeom>
        <a:solidFill>
          <a:schemeClr val="accent3">
            <a:shade val="50000"/>
            <a:hueOff val="0"/>
            <a:satOff val="0"/>
            <a:lumOff val="239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2749" tIns="60960" rIns="60960" bIns="60960" numCol="1" spcCol="1270" anchor="ctr"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GB" sz="2400" kern="1200" dirty="0"/>
            <a:t>All system state is correct (CPU registers, memory and sensitive I/O). </a:t>
          </a:r>
        </a:p>
      </dsp:txBody>
      <dsp:txXfrm>
        <a:off x="923236" y="1745508"/>
        <a:ext cx="5446091" cy="872754"/>
      </dsp:txXfrm>
    </dsp:sp>
    <dsp:sp modelId="{B7A110DC-4F1D-4846-9D1E-3C09FE608881}">
      <dsp:nvSpPr>
        <dsp:cNvPr id="0" name=""/>
        <dsp:cNvSpPr/>
      </dsp:nvSpPr>
      <dsp:spPr>
        <a:xfrm>
          <a:off x="377765" y="1636414"/>
          <a:ext cx="1090943" cy="1090943"/>
        </a:xfrm>
        <a:prstGeom prst="ellipse">
          <a:avLst/>
        </a:prstGeom>
        <a:solidFill>
          <a:schemeClr val="lt1">
            <a:hueOff val="0"/>
            <a:satOff val="0"/>
            <a:lumOff val="0"/>
            <a:alphaOff val="0"/>
          </a:schemeClr>
        </a:solidFill>
        <a:ln w="12700" cap="flat" cmpd="sng" algn="ctr">
          <a:solidFill>
            <a:schemeClr val="accent3">
              <a:shade val="50000"/>
              <a:hueOff val="0"/>
              <a:satOff val="0"/>
              <a:lumOff val="2397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0B3519D-8C4B-5A4F-9690-4F9E758EC831}">
      <dsp:nvSpPr>
        <dsp:cNvPr id="0" name=""/>
        <dsp:cNvSpPr/>
      </dsp:nvSpPr>
      <dsp:spPr>
        <a:xfrm>
          <a:off x="605990" y="3054640"/>
          <a:ext cx="5763337" cy="872754"/>
        </a:xfrm>
        <a:prstGeom prst="rect">
          <a:avLst/>
        </a:prstGeom>
        <a:solidFill>
          <a:schemeClr val="accent3">
            <a:shade val="50000"/>
            <a:hueOff val="0"/>
            <a:satOff val="0"/>
            <a:lumOff val="239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2749" tIns="60960" rIns="60960" bIns="60960" numCol="1" spcCol="1270" anchor="ctr"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GB" sz="2400" kern="1200"/>
            <a:t>The code, all data generated and runtime state is confidential. </a:t>
          </a:r>
        </a:p>
      </dsp:txBody>
      <dsp:txXfrm>
        <a:off x="605990" y="3054640"/>
        <a:ext cx="5763337" cy="872754"/>
      </dsp:txXfrm>
    </dsp:sp>
    <dsp:sp modelId="{EDC282B5-5314-3848-8CD3-0EA3F83A7014}">
      <dsp:nvSpPr>
        <dsp:cNvPr id="0" name=""/>
        <dsp:cNvSpPr/>
      </dsp:nvSpPr>
      <dsp:spPr>
        <a:xfrm>
          <a:off x="60518" y="2945546"/>
          <a:ext cx="1090943" cy="1090943"/>
        </a:xfrm>
        <a:prstGeom prst="ellipse">
          <a:avLst/>
        </a:prstGeom>
        <a:solidFill>
          <a:schemeClr val="lt1">
            <a:hueOff val="0"/>
            <a:satOff val="0"/>
            <a:lumOff val="0"/>
            <a:alphaOff val="0"/>
          </a:schemeClr>
        </a:solidFill>
        <a:ln w="12700" cap="flat" cmpd="sng" algn="ctr">
          <a:solidFill>
            <a:schemeClr val="accent3">
              <a:shade val="50000"/>
              <a:hueOff val="0"/>
              <a:satOff val="0"/>
              <a:lumOff val="2397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B60B7E-A4D8-6D41-80E2-33CF398C9F79}">
      <dsp:nvSpPr>
        <dsp:cNvPr id="0" name=""/>
        <dsp:cNvSpPr/>
      </dsp:nvSpPr>
      <dsp:spPr>
        <a:xfrm>
          <a:off x="2354377" y="1845247"/>
          <a:ext cx="470369" cy="505647"/>
        </a:xfrm>
        <a:custGeom>
          <a:avLst/>
          <a:gdLst/>
          <a:ahLst/>
          <a:cxnLst/>
          <a:rect l="0" t="0" r="0" b="0"/>
          <a:pathLst>
            <a:path>
              <a:moveTo>
                <a:pt x="0" y="0"/>
              </a:moveTo>
              <a:lnTo>
                <a:pt x="235184" y="0"/>
              </a:lnTo>
              <a:lnTo>
                <a:pt x="235184" y="505647"/>
              </a:lnTo>
              <a:lnTo>
                <a:pt x="470369" y="505647"/>
              </a:lnTo>
            </a:path>
          </a:pathLst>
        </a:cu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90E364-56C4-1B4C-8DF5-648F8F1ED5B5}">
      <dsp:nvSpPr>
        <dsp:cNvPr id="0" name=""/>
        <dsp:cNvSpPr/>
      </dsp:nvSpPr>
      <dsp:spPr>
        <a:xfrm>
          <a:off x="2354377" y="1339599"/>
          <a:ext cx="470369" cy="505647"/>
        </a:xfrm>
        <a:custGeom>
          <a:avLst/>
          <a:gdLst/>
          <a:ahLst/>
          <a:cxnLst/>
          <a:rect l="0" t="0" r="0" b="0"/>
          <a:pathLst>
            <a:path>
              <a:moveTo>
                <a:pt x="0" y="505647"/>
              </a:moveTo>
              <a:lnTo>
                <a:pt x="235184" y="505647"/>
              </a:lnTo>
              <a:lnTo>
                <a:pt x="235184" y="0"/>
              </a:lnTo>
              <a:lnTo>
                <a:pt x="470369" y="0"/>
              </a:lnTo>
            </a:path>
          </a:pathLst>
        </a:cu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EB098D1-BEEE-3445-9352-9119319DA3E8}">
      <dsp:nvSpPr>
        <dsp:cNvPr id="0" name=""/>
        <dsp:cNvSpPr/>
      </dsp:nvSpPr>
      <dsp:spPr>
        <a:xfrm>
          <a:off x="2528" y="1486590"/>
          <a:ext cx="2351848" cy="717313"/>
        </a:xfrm>
        <a:prstGeom prst="rect">
          <a:avLst/>
        </a:prstGeom>
        <a:solidFill>
          <a:schemeClr val="accent3">
            <a:shade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b="1" kern="1200" dirty="0"/>
            <a:t>Performance</a:t>
          </a:r>
        </a:p>
      </dsp:txBody>
      <dsp:txXfrm>
        <a:off x="2528" y="1486590"/>
        <a:ext cx="2351848" cy="717313"/>
      </dsp:txXfrm>
    </dsp:sp>
    <dsp:sp modelId="{A74903B1-75B7-1441-9EFD-7E40FD35415C}">
      <dsp:nvSpPr>
        <dsp:cNvPr id="0" name=""/>
        <dsp:cNvSpPr/>
      </dsp:nvSpPr>
      <dsp:spPr>
        <a:xfrm>
          <a:off x="2824746" y="980942"/>
          <a:ext cx="2351848" cy="717313"/>
        </a:xfrm>
        <a:prstGeom prst="rect">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dirty="0"/>
            <a:t>Latency</a:t>
          </a:r>
        </a:p>
      </dsp:txBody>
      <dsp:txXfrm>
        <a:off x="2824746" y="980942"/>
        <a:ext cx="2351848" cy="717313"/>
      </dsp:txXfrm>
    </dsp:sp>
    <dsp:sp modelId="{3D230BE1-EE54-D84C-AF3A-368E2EEEB316}">
      <dsp:nvSpPr>
        <dsp:cNvPr id="0" name=""/>
        <dsp:cNvSpPr/>
      </dsp:nvSpPr>
      <dsp:spPr>
        <a:xfrm>
          <a:off x="2824746" y="1992237"/>
          <a:ext cx="2351848" cy="717313"/>
        </a:xfrm>
        <a:prstGeom prst="rect">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dirty="0"/>
            <a:t>Throughput (ops/s) </a:t>
          </a:r>
        </a:p>
      </dsp:txBody>
      <dsp:txXfrm>
        <a:off x="2824746" y="1992237"/>
        <a:ext cx="2351848" cy="71731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54A1F7-2683-7D4D-941D-8DB766382C2B}">
      <dsp:nvSpPr>
        <dsp:cNvPr id="0" name=""/>
        <dsp:cNvSpPr/>
      </dsp:nvSpPr>
      <dsp:spPr>
        <a:xfrm>
          <a:off x="2354376" y="1652249"/>
          <a:ext cx="470369" cy="1011294"/>
        </a:xfrm>
        <a:custGeom>
          <a:avLst/>
          <a:gdLst/>
          <a:ahLst/>
          <a:cxnLst/>
          <a:rect l="0" t="0" r="0" b="0"/>
          <a:pathLst>
            <a:path>
              <a:moveTo>
                <a:pt x="0" y="0"/>
              </a:moveTo>
              <a:lnTo>
                <a:pt x="235184" y="0"/>
              </a:lnTo>
              <a:lnTo>
                <a:pt x="235184" y="1011294"/>
              </a:lnTo>
              <a:lnTo>
                <a:pt x="470369" y="1011294"/>
              </a:lnTo>
            </a:path>
          </a:pathLst>
        </a:custGeom>
        <a:noFill/>
        <a:ln w="12700" cap="flat" cmpd="sng" algn="ctr">
          <a:solidFill>
            <a:schemeClr val="accent3">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159BAA-8E31-B54E-AC5A-AB0B75E8E5F2}">
      <dsp:nvSpPr>
        <dsp:cNvPr id="0" name=""/>
        <dsp:cNvSpPr/>
      </dsp:nvSpPr>
      <dsp:spPr>
        <a:xfrm>
          <a:off x="2354376" y="1606529"/>
          <a:ext cx="470369" cy="91440"/>
        </a:xfrm>
        <a:custGeom>
          <a:avLst/>
          <a:gdLst/>
          <a:ahLst/>
          <a:cxnLst/>
          <a:rect l="0" t="0" r="0" b="0"/>
          <a:pathLst>
            <a:path>
              <a:moveTo>
                <a:pt x="0" y="45720"/>
              </a:moveTo>
              <a:lnTo>
                <a:pt x="470369" y="45720"/>
              </a:lnTo>
            </a:path>
          </a:pathLst>
        </a:custGeom>
        <a:noFill/>
        <a:ln w="12700" cap="flat" cmpd="sng" algn="ctr">
          <a:solidFill>
            <a:schemeClr val="accent3">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D1DBE6-08CF-9D4D-9A5E-574AE4C81618}">
      <dsp:nvSpPr>
        <dsp:cNvPr id="0" name=""/>
        <dsp:cNvSpPr/>
      </dsp:nvSpPr>
      <dsp:spPr>
        <a:xfrm>
          <a:off x="2354376" y="640954"/>
          <a:ext cx="470369" cy="1011294"/>
        </a:xfrm>
        <a:custGeom>
          <a:avLst/>
          <a:gdLst/>
          <a:ahLst/>
          <a:cxnLst/>
          <a:rect l="0" t="0" r="0" b="0"/>
          <a:pathLst>
            <a:path>
              <a:moveTo>
                <a:pt x="0" y="1011294"/>
              </a:moveTo>
              <a:lnTo>
                <a:pt x="235184" y="1011294"/>
              </a:lnTo>
              <a:lnTo>
                <a:pt x="235184" y="0"/>
              </a:lnTo>
              <a:lnTo>
                <a:pt x="470369" y="0"/>
              </a:lnTo>
            </a:path>
          </a:pathLst>
        </a:custGeom>
        <a:noFill/>
        <a:ln w="12700" cap="flat" cmpd="sng" algn="ctr">
          <a:solidFill>
            <a:schemeClr val="accent3">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25BFD9-DD58-D042-BDB0-2F639C631875}">
      <dsp:nvSpPr>
        <dsp:cNvPr id="0" name=""/>
        <dsp:cNvSpPr/>
      </dsp:nvSpPr>
      <dsp:spPr>
        <a:xfrm>
          <a:off x="2528" y="1293592"/>
          <a:ext cx="2351847" cy="717313"/>
        </a:xfrm>
        <a:prstGeom prst="rect">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b="1" kern="1200" dirty="0"/>
            <a:t>Resource Monitoring</a:t>
          </a:r>
        </a:p>
      </dsp:txBody>
      <dsp:txXfrm>
        <a:off x="2528" y="1293592"/>
        <a:ext cx="2351847" cy="717313"/>
      </dsp:txXfrm>
    </dsp:sp>
    <dsp:sp modelId="{703F066A-BC10-3A40-9E62-B04690DDB541}">
      <dsp:nvSpPr>
        <dsp:cNvPr id="0" name=""/>
        <dsp:cNvSpPr/>
      </dsp:nvSpPr>
      <dsp:spPr>
        <a:xfrm>
          <a:off x="2824746" y="282298"/>
          <a:ext cx="2351847" cy="717313"/>
        </a:xfrm>
        <a:prstGeom prst="rect">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dirty="0"/>
            <a:t>Memory Consumption</a:t>
          </a:r>
        </a:p>
      </dsp:txBody>
      <dsp:txXfrm>
        <a:off x="2824746" y="282298"/>
        <a:ext cx="2351847" cy="717313"/>
      </dsp:txXfrm>
    </dsp:sp>
    <dsp:sp modelId="{EB2D6AF8-6956-7042-B764-E6A2F4A2C9CE}">
      <dsp:nvSpPr>
        <dsp:cNvPr id="0" name=""/>
        <dsp:cNvSpPr/>
      </dsp:nvSpPr>
      <dsp:spPr>
        <a:xfrm>
          <a:off x="2824746" y="1293592"/>
          <a:ext cx="2351847" cy="717313"/>
        </a:xfrm>
        <a:prstGeom prst="rect">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dirty="0"/>
            <a:t>CPU Load</a:t>
          </a:r>
        </a:p>
      </dsp:txBody>
      <dsp:txXfrm>
        <a:off x="2824746" y="1293592"/>
        <a:ext cx="2351847" cy="717313"/>
      </dsp:txXfrm>
    </dsp:sp>
    <dsp:sp modelId="{F26A7AF7-DCD0-E349-8993-8FD506B7F282}">
      <dsp:nvSpPr>
        <dsp:cNvPr id="0" name=""/>
        <dsp:cNvSpPr/>
      </dsp:nvSpPr>
      <dsp:spPr>
        <a:xfrm>
          <a:off x="2824746" y="2304887"/>
          <a:ext cx="2351847" cy="717313"/>
        </a:xfrm>
        <a:prstGeom prst="rect">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dirty="0"/>
            <a:t>Power Consumption</a:t>
          </a:r>
        </a:p>
      </dsp:txBody>
      <dsp:txXfrm>
        <a:off x="2824746" y="2304887"/>
        <a:ext cx="2351847" cy="71731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69654C-5882-5C4A-B6A0-940DCE9B768F}">
      <dsp:nvSpPr>
        <dsp:cNvPr id="0" name=""/>
        <dsp:cNvSpPr/>
      </dsp:nvSpPr>
      <dsp:spPr>
        <a:xfrm>
          <a:off x="0" y="0"/>
          <a:ext cx="5021291" cy="778329"/>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dirty="0"/>
            <a:t>System Model and Architecture Refinement (2 Weeks)</a:t>
          </a:r>
        </a:p>
      </dsp:txBody>
      <dsp:txXfrm>
        <a:off x="22796" y="22796"/>
        <a:ext cx="4090349" cy="732737"/>
      </dsp:txXfrm>
    </dsp:sp>
    <dsp:sp modelId="{78390068-18F6-7144-9E6A-DF45B391F40B}">
      <dsp:nvSpPr>
        <dsp:cNvPr id="0" name=""/>
        <dsp:cNvSpPr/>
      </dsp:nvSpPr>
      <dsp:spPr>
        <a:xfrm>
          <a:off x="374966" y="886431"/>
          <a:ext cx="5021291" cy="778329"/>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dirty="0"/>
            <a:t>Setup Development Environment</a:t>
          </a:r>
        </a:p>
        <a:p>
          <a:pPr marL="0" lvl="0" indent="0" algn="l" defTabSz="622300">
            <a:lnSpc>
              <a:spcPct val="90000"/>
            </a:lnSpc>
            <a:spcBef>
              <a:spcPct val="0"/>
            </a:spcBef>
            <a:spcAft>
              <a:spcPct val="35000"/>
            </a:spcAft>
            <a:buNone/>
          </a:pPr>
          <a:r>
            <a:rPr lang="en-GB" sz="1400" kern="1200" dirty="0"/>
            <a:t> (4 Weeks)</a:t>
          </a:r>
        </a:p>
      </dsp:txBody>
      <dsp:txXfrm>
        <a:off x="397762" y="909227"/>
        <a:ext cx="4094818" cy="732737"/>
      </dsp:txXfrm>
    </dsp:sp>
    <dsp:sp modelId="{D35351BD-1BBE-0B4E-914A-E5080FA35B25}">
      <dsp:nvSpPr>
        <dsp:cNvPr id="0" name=""/>
        <dsp:cNvSpPr/>
      </dsp:nvSpPr>
      <dsp:spPr>
        <a:xfrm>
          <a:off x="749933" y="1772862"/>
          <a:ext cx="5021291" cy="778329"/>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dirty="0"/>
            <a:t>Development of Prototype Phase 1 (8 Weeks)</a:t>
          </a:r>
        </a:p>
        <a:p>
          <a:pPr marL="57150" lvl="1" indent="-57150" algn="l" defTabSz="488950">
            <a:lnSpc>
              <a:spcPct val="90000"/>
            </a:lnSpc>
            <a:spcBef>
              <a:spcPct val="0"/>
            </a:spcBef>
            <a:spcAft>
              <a:spcPct val="15000"/>
            </a:spcAft>
            <a:buChar char="•"/>
          </a:pPr>
          <a:r>
            <a:rPr lang="en-GB" sz="1100" kern="1200" dirty="0"/>
            <a:t>Tests of phase 1 Prototype</a:t>
          </a:r>
        </a:p>
      </dsp:txBody>
      <dsp:txXfrm>
        <a:off x="772729" y="1795658"/>
        <a:ext cx="4094818" cy="732737"/>
      </dsp:txXfrm>
    </dsp:sp>
    <dsp:sp modelId="{2D9CE591-B15F-0149-94AD-56B5C1FD243C}">
      <dsp:nvSpPr>
        <dsp:cNvPr id="0" name=""/>
        <dsp:cNvSpPr/>
      </dsp:nvSpPr>
      <dsp:spPr>
        <a:xfrm>
          <a:off x="1124899" y="2659293"/>
          <a:ext cx="5021291" cy="778329"/>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dirty="0"/>
            <a:t>Development of Prototype Phase 2 (6 Weeks)</a:t>
          </a:r>
        </a:p>
        <a:p>
          <a:pPr marL="57150" lvl="1" indent="-57150" algn="l" defTabSz="488950">
            <a:lnSpc>
              <a:spcPct val="90000"/>
            </a:lnSpc>
            <a:spcBef>
              <a:spcPct val="0"/>
            </a:spcBef>
            <a:spcAft>
              <a:spcPct val="15000"/>
            </a:spcAft>
            <a:buChar char="•"/>
          </a:pPr>
          <a:r>
            <a:rPr lang="en-GB" sz="1100" kern="1200" dirty="0"/>
            <a:t>Tests of phase 2 Prototype</a:t>
          </a:r>
        </a:p>
      </dsp:txBody>
      <dsp:txXfrm>
        <a:off x="1147695" y="2682089"/>
        <a:ext cx="4094818" cy="732737"/>
      </dsp:txXfrm>
    </dsp:sp>
    <dsp:sp modelId="{F49C1E03-4D0A-3E44-8FF2-1E5B9149F261}">
      <dsp:nvSpPr>
        <dsp:cNvPr id="0" name=""/>
        <dsp:cNvSpPr/>
      </dsp:nvSpPr>
      <dsp:spPr>
        <a:xfrm>
          <a:off x="1499866" y="3545724"/>
          <a:ext cx="5021291" cy="778329"/>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dirty="0"/>
            <a:t>Deployment into Production Environment (6 Weeks)</a:t>
          </a:r>
        </a:p>
        <a:p>
          <a:pPr marL="57150" lvl="1" indent="-57150" algn="l" defTabSz="488950">
            <a:lnSpc>
              <a:spcPct val="90000"/>
            </a:lnSpc>
            <a:spcBef>
              <a:spcPct val="0"/>
            </a:spcBef>
            <a:spcAft>
              <a:spcPct val="15000"/>
            </a:spcAft>
            <a:buChar char="•"/>
          </a:pPr>
          <a:r>
            <a:rPr lang="en-GB" sz="1100" kern="1200" dirty="0"/>
            <a:t>Final Tests and benchmarks</a:t>
          </a:r>
        </a:p>
      </dsp:txBody>
      <dsp:txXfrm>
        <a:off x="1522662" y="3568520"/>
        <a:ext cx="4094818" cy="732737"/>
      </dsp:txXfrm>
    </dsp:sp>
    <dsp:sp modelId="{1C88D360-3EAD-B146-BC2A-E8FCC9EA5343}">
      <dsp:nvSpPr>
        <dsp:cNvPr id="0" name=""/>
        <dsp:cNvSpPr/>
      </dsp:nvSpPr>
      <dsp:spPr>
        <a:xfrm>
          <a:off x="4515377" y="568613"/>
          <a:ext cx="505914" cy="505914"/>
        </a:xfrm>
        <a:prstGeom prst="downArrow">
          <a:avLst>
            <a:gd name="adj1" fmla="val 55000"/>
            <a:gd name="adj2" fmla="val 45000"/>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GB" sz="2300" kern="1200"/>
        </a:p>
      </dsp:txBody>
      <dsp:txXfrm>
        <a:off x="4629208" y="568613"/>
        <a:ext cx="278252" cy="380700"/>
      </dsp:txXfrm>
    </dsp:sp>
    <dsp:sp modelId="{3A11698D-391E-594A-81B4-7B19AA8F3FD0}">
      <dsp:nvSpPr>
        <dsp:cNvPr id="0" name=""/>
        <dsp:cNvSpPr/>
      </dsp:nvSpPr>
      <dsp:spPr>
        <a:xfrm>
          <a:off x="4890343" y="1455044"/>
          <a:ext cx="505914" cy="505914"/>
        </a:xfrm>
        <a:prstGeom prst="downArrow">
          <a:avLst>
            <a:gd name="adj1" fmla="val 55000"/>
            <a:gd name="adj2" fmla="val 45000"/>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GB" sz="2300" kern="1200"/>
        </a:p>
      </dsp:txBody>
      <dsp:txXfrm>
        <a:off x="5004174" y="1455044"/>
        <a:ext cx="278252" cy="380700"/>
      </dsp:txXfrm>
    </dsp:sp>
    <dsp:sp modelId="{17D00A72-80AA-854D-AB68-A47B51E919BF}">
      <dsp:nvSpPr>
        <dsp:cNvPr id="0" name=""/>
        <dsp:cNvSpPr/>
      </dsp:nvSpPr>
      <dsp:spPr>
        <a:xfrm>
          <a:off x="5265310" y="2328503"/>
          <a:ext cx="505914" cy="505914"/>
        </a:xfrm>
        <a:prstGeom prst="downArrow">
          <a:avLst>
            <a:gd name="adj1" fmla="val 55000"/>
            <a:gd name="adj2" fmla="val 45000"/>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GB" sz="2300" kern="1200"/>
        </a:p>
      </dsp:txBody>
      <dsp:txXfrm>
        <a:off x="5379141" y="2328503"/>
        <a:ext cx="278252" cy="380700"/>
      </dsp:txXfrm>
    </dsp:sp>
    <dsp:sp modelId="{4C82AAAD-FFF2-0045-8F55-390A668CE8A5}">
      <dsp:nvSpPr>
        <dsp:cNvPr id="0" name=""/>
        <dsp:cNvSpPr/>
      </dsp:nvSpPr>
      <dsp:spPr>
        <a:xfrm>
          <a:off x="5640277" y="3223582"/>
          <a:ext cx="505914" cy="505914"/>
        </a:xfrm>
        <a:prstGeom prst="downArrow">
          <a:avLst>
            <a:gd name="adj1" fmla="val 55000"/>
            <a:gd name="adj2" fmla="val 45000"/>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GB" sz="2300" kern="1200"/>
        </a:p>
      </dsp:txBody>
      <dsp:txXfrm>
        <a:off x="5754108" y="3223582"/>
        <a:ext cx="278252" cy="3807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6C7748-4AAC-D64C-BAC0-4279128CE1B6}">
      <dsp:nvSpPr>
        <dsp:cNvPr id="0" name=""/>
        <dsp:cNvSpPr/>
      </dsp:nvSpPr>
      <dsp:spPr>
        <a:xfrm>
          <a:off x="3571" y="2240822"/>
          <a:ext cx="1561703" cy="93702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Necessity</a:t>
          </a:r>
        </a:p>
      </dsp:txBody>
      <dsp:txXfrm>
        <a:off x="31015" y="2268266"/>
        <a:ext cx="1506815" cy="882133"/>
      </dsp:txXfrm>
    </dsp:sp>
    <dsp:sp modelId="{09C94F29-37BD-5F4C-AC96-2F0CBDBAC649}">
      <dsp:nvSpPr>
        <dsp:cNvPr id="0" name=""/>
        <dsp:cNvSpPr/>
      </dsp:nvSpPr>
      <dsp:spPr>
        <a:xfrm>
          <a:off x="1721445" y="2515682"/>
          <a:ext cx="331081" cy="387302"/>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1721445" y="2593142"/>
        <a:ext cx="231757" cy="232382"/>
      </dsp:txXfrm>
    </dsp:sp>
    <dsp:sp modelId="{24D150FD-3D9D-FA40-930C-A9C235C91649}">
      <dsp:nvSpPr>
        <dsp:cNvPr id="0" name=""/>
        <dsp:cNvSpPr/>
      </dsp:nvSpPr>
      <dsp:spPr>
        <a:xfrm>
          <a:off x="2189956" y="2240822"/>
          <a:ext cx="1561703" cy="93702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Problem</a:t>
          </a:r>
        </a:p>
      </dsp:txBody>
      <dsp:txXfrm>
        <a:off x="2217400" y="2268266"/>
        <a:ext cx="1506815" cy="882133"/>
      </dsp:txXfrm>
    </dsp:sp>
    <dsp:sp modelId="{E91F71B0-0968-9A49-A33D-E7BF861773E0}">
      <dsp:nvSpPr>
        <dsp:cNvPr id="0" name=""/>
        <dsp:cNvSpPr/>
      </dsp:nvSpPr>
      <dsp:spPr>
        <a:xfrm>
          <a:off x="3907829" y="2515682"/>
          <a:ext cx="331081" cy="387302"/>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3907829" y="2593142"/>
        <a:ext cx="231757" cy="232382"/>
      </dsp:txXfrm>
    </dsp:sp>
    <dsp:sp modelId="{C5C9CF10-2EC7-3545-87FC-A7E2AFF1AA29}">
      <dsp:nvSpPr>
        <dsp:cNvPr id="0" name=""/>
        <dsp:cNvSpPr/>
      </dsp:nvSpPr>
      <dsp:spPr>
        <a:xfrm>
          <a:off x="4376340" y="2240822"/>
          <a:ext cx="1561703" cy="93702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Idea/Contribution</a:t>
          </a:r>
        </a:p>
      </dsp:txBody>
      <dsp:txXfrm>
        <a:off x="4403784" y="2268266"/>
        <a:ext cx="1506815" cy="882133"/>
      </dsp:txXfrm>
    </dsp:sp>
    <dsp:sp modelId="{A2393456-2815-4348-B2B5-AF9F50B0EF36}">
      <dsp:nvSpPr>
        <dsp:cNvPr id="0" name=""/>
        <dsp:cNvSpPr/>
      </dsp:nvSpPr>
      <dsp:spPr>
        <a:xfrm>
          <a:off x="6094214" y="2515682"/>
          <a:ext cx="331081" cy="387302"/>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6094214" y="2593142"/>
        <a:ext cx="231757" cy="232382"/>
      </dsp:txXfrm>
    </dsp:sp>
    <dsp:sp modelId="{10D9D52E-29AA-6F47-A942-CE7B395AA19D}">
      <dsp:nvSpPr>
        <dsp:cNvPr id="0" name=""/>
        <dsp:cNvSpPr/>
      </dsp:nvSpPr>
      <dsp:spPr>
        <a:xfrm>
          <a:off x="6562724" y="2240822"/>
          <a:ext cx="1561703" cy="93702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Solution</a:t>
          </a:r>
        </a:p>
      </dsp:txBody>
      <dsp:txXfrm>
        <a:off x="6590168" y="2268266"/>
        <a:ext cx="1506815" cy="88213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233D5E-E855-9B41-A331-38D5F84F6E3B}" type="datetimeFigureOut">
              <a:rPr lang="en-PT" smtClean="0"/>
              <a:t>30/10/2020</a:t>
            </a:fld>
            <a:endParaRPr lang="en-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419241-392D-614E-A515-FAC3EC919F25}" type="slidenum">
              <a:rPr lang="en-PT" smtClean="0"/>
              <a:t>‹#›</a:t>
            </a:fld>
            <a:endParaRPr lang="en-PT"/>
          </a:p>
        </p:txBody>
      </p:sp>
    </p:spTree>
    <p:extLst>
      <p:ext uri="{BB962C8B-B14F-4D97-AF65-F5344CB8AC3E}">
        <p14:creationId xmlns:p14="http://schemas.microsoft.com/office/powerpoint/2010/main" val="22737159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9419241-392D-614E-A515-FAC3EC919F25}" type="slidenum">
              <a:rPr lang="en-PT" smtClean="0"/>
              <a:t>1</a:t>
            </a:fld>
            <a:endParaRPr lang="en-PT"/>
          </a:p>
        </p:txBody>
      </p:sp>
    </p:spTree>
    <p:extLst>
      <p:ext uri="{BB962C8B-B14F-4D97-AF65-F5344CB8AC3E}">
        <p14:creationId xmlns:p14="http://schemas.microsoft.com/office/powerpoint/2010/main" val="1217889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Design e implementação de uma solução para cloud que garanta segurança e privacidade dos dados e do processamento dos mesmos</a:t>
            </a:r>
          </a:p>
          <a:p>
            <a:endParaRPr lang="en-PT" dirty="0"/>
          </a:p>
          <a:p>
            <a:r>
              <a:rPr lang="en-PT" dirty="0"/>
              <a:t>Varios mecanismos de replicação para a segurar e persistir os dados aumentando a disponibilidade dos dados</a:t>
            </a:r>
          </a:p>
          <a:p>
            <a:endParaRPr lang="en-PT" dirty="0"/>
          </a:p>
          <a:p>
            <a:r>
              <a:rPr lang="en-PT" dirty="0"/>
              <a:t>Reduzir o numero de componentes fora do controlo do utilizador que podem interferir na segurança dos dados atraves da isolação</a:t>
            </a:r>
          </a:p>
          <a:p>
            <a:endParaRPr lang="en-PT" dirty="0"/>
          </a:p>
          <a:p>
            <a:r>
              <a:rPr lang="en-PT" dirty="0"/>
              <a:t>Analise completo de uma soluação com mecanismos de seguranca comparando com uma solução standard</a:t>
            </a:r>
          </a:p>
        </p:txBody>
      </p:sp>
      <p:sp>
        <p:nvSpPr>
          <p:cNvPr id="4" name="Slide Number Placeholder 3"/>
          <p:cNvSpPr>
            <a:spLocks noGrp="1"/>
          </p:cNvSpPr>
          <p:nvPr>
            <p:ph type="sldNum" sz="quarter" idx="5"/>
          </p:nvPr>
        </p:nvSpPr>
        <p:spPr/>
        <p:txBody>
          <a:bodyPr/>
          <a:lstStyle/>
          <a:p>
            <a:fld id="{C9419241-392D-614E-A515-FAC3EC919F25}" type="slidenum">
              <a:rPr lang="en-PT" smtClean="0"/>
              <a:t>13</a:t>
            </a:fld>
            <a:endParaRPr lang="en-PT"/>
          </a:p>
        </p:txBody>
      </p:sp>
    </p:spTree>
    <p:extLst>
      <p:ext uri="{BB962C8B-B14F-4D97-AF65-F5344CB8AC3E}">
        <p14:creationId xmlns:p14="http://schemas.microsoft.com/office/powerpoint/2010/main" val="1660810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Diferentes tecnologias podemo focar-se mais em um ou outro aspecto secundário mas o enfase será sempre performance e simplicidade, propriedades comuns em todas as tecnologias estudadas</a:t>
            </a:r>
          </a:p>
        </p:txBody>
      </p:sp>
      <p:sp>
        <p:nvSpPr>
          <p:cNvPr id="4" name="Slide Number Placeholder 3"/>
          <p:cNvSpPr>
            <a:spLocks noGrp="1"/>
          </p:cNvSpPr>
          <p:nvPr>
            <p:ph type="sldNum" sz="quarter" idx="5"/>
          </p:nvPr>
        </p:nvSpPr>
        <p:spPr/>
        <p:txBody>
          <a:bodyPr/>
          <a:lstStyle/>
          <a:p>
            <a:fld id="{C9419241-392D-614E-A515-FAC3EC919F25}" type="slidenum">
              <a:rPr lang="en-PT" smtClean="0"/>
              <a:t>15</a:t>
            </a:fld>
            <a:endParaRPr lang="en-PT"/>
          </a:p>
        </p:txBody>
      </p:sp>
    </p:spTree>
    <p:extLst>
      <p:ext uri="{BB962C8B-B14F-4D97-AF65-F5344CB8AC3E}">
        <p14:creationId xmlns:p14="http://schemas.microsoft.com/office/powerpoint/2010/main" val="1043008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Ambientes de execução confiáveis garantem o processamento dos dados em ambiente seguro sem intreferencia de outros. Todo o estado é correcto, seguro e confidencial</a:t>
            </a:r>
          </a:p>
          <a:p>
            <a:endParaRPr lang="en-PT" dirty="0"/>
          </a:p>
          <a:p>
            <a:r>
              <a:rPr lang="en-PT" dirty="0"/>
              <a:t>Foram estudadas duas maiores tecnologias SGX e trustzone e ambas tem o mesmo objectivo, garantir isolamento do exterior</a:t>
            </a:r>
          </a:p>
        </p:txBody>
      </p:sp>
      <p:sp>
        <p:nvSpPr>
          <p:cNvPr id="4" name="Slide Number Placeholder 3"/>
          <p:cNvSpPr>
            <a:spLocks noGrp="1"/>
          </p:cNvSpPr>
          <p:nvPr>
            <p:ph type="sldNum" sz="quarter" idx="5"/>
          </p:nvPr>
        </p:nvSpPr>
        <p:spPr/>
        <p:txBody>
          <a:bodyPr/>
          <a:lstStyle/>
          <a:p>
            <a:fld id="{C9419241-392D-614E-A515-FAC3EC919F25}" type="slidenum">
              <a:rPr lang="en-PT" smtClean="0"/>
              <a:t>16</a:t>
            </a:fld>
            <a:endParaRPr lang="en-PT"/>
          </a:p>
        </p:txBody>
      </p:sp>
    </p:spTree>
    <p:extLst>
      <p:ext uri="{BB962C8B-B14F-4D97-AF65-F5344CB8AC3E}">
        <p14:creationId xmlns:p14="http://schemas.microsoft.com/office/powerpoint/2010/main" val="2375984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Garante isolação da zona segura da aplicação correndo em enclaves. As enclaves são zonas de memória com grande controlo de acessos. De notar também que existe limitação ao nivel do tamanho de memória das enclaves.</a:t>
            </a:r>
          </a:p>
          <a:p>
            <a:endParaRPr lang="en-PT" dirty="0"/>
          </a:p>
          <a:p>
            <a:r>
              <a:rPr lang="en-PT" dirty="0"/>
              <a:t>Garante isolamento do exterior como mostra na figura, nem codigo de sistema previligiado nem sistemas operativos conseguem aceder a dados dentro de enclaves</a:t>
            </a:r>
          </a:p>
        </p:txBody>
      </p:sp>
      <p:sp>
        <p:nvSpPr>
          <p:cNvPr id="4" name="Slide Number Placeholder 3"/>
          <p:cNvSpPr>
            <a:spLocks noGrp="1"/>
          </p:cNvSpPr>
          <p:nvPr>
            <p:ph type="sldNum" sz="quarter" idx="5"/>
          </p:nvPr>
        </p:nvSpPr>
        <p:spPr/>
        <p:txBody>
          <a:bodyPr/>
          <a:lstStyle/>
          <a:p>
            <a:fld id="{C9419241-392D-614E-A515-FAC3EC919F25}" type="slidenum">
              <a:rPr lang="en-PT" smtClean="0"/>
              <a:t>17</a:t>
            </a:fld>
            <a:endParaRPr lang="en-PT"/>
          </a:p>
        </p:txBody>
      </p:sp>
    </p:spTree>
    <p:extLst>
      <p:ext uri="{BB962C8B-B14F-4D97-AF65-F5344CB8AC3E}">
        <p14:creationId xmlns:p14="http://schemas.microsoft.com/office/powerpoint/2010/main" val="3999212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Estudados varias combinações de key value stores em conjunto com ambientes de execução confiaveis com dois grandes conjuntos. Os que admitem grande memoria para as enclaves e outros que não e guardam dados fora de memoria confiavel</a:t>
            </a:r>
          </a:p>
          <a:p>
            <a:endParaRPr lang="en-PT" dirty="0"/>
          </a:p>
          <a:p>
            <a:r>
              <a:rPr lang="en-PT" dirty="0"/>
              <a:t>Enclave DB – Simple kvs inside enclave. Relies on page sawpping an admits large memory</a:t>
            </a:r>
          </a:p>
          <a:p>
            <a:r>
              <a:rPr lang="en-PT" dirty="0"/>
              <a:t>Pesos – Object Store inside enclave</a:t>
            </a:r>
          </a:p>
          <a:p>
            <a:r>
              <a:rPr lang="en-PT" dirty="0"/>
              <a:t>Speicher – Optimized for persistence storage</a:t>
            </a:r>
          </a:p>
          <a:p>
            <a:r>
              <a:rPr lang="en-PT" dirty="0"/>
              <a:t>ShieldSTore – Optimised for performance</a:t>
            </a:r>
          </a:p>
        </p:txBody>
      </p:sp>
      <p:sp>
        <p:nvSpPr>
          <p:cNvPr id="4" name="Slide Number Placeholder 3"/>
          <p:cNvSpPr>
            <a:spLocks noGrp="1"/>
          </p:cNvSpPr>
          <p:nvPr>
            <p:ph type="sldNum" sz="quarter" idx="5"/>
          </p:nvPr>
        </p:nvSpPr>
        <p:spPr/>
        <p:txBody>
          <a:bodyPr/>
          <a:lstStyle/>
          <a:p>
            <a:fld id="{C9419241-392D-614E-A515-FAC3EC919F25}" type="slidenum">
              <a:rPr lang="en-PT" smtClean="0"/>
              <a:t>18</a:t>
            </a:fld>
            <a:endParaRPr lang="en-PT"/>
          </a:p>
        </p:txBody>
      </p:sp>
    </p:spTree>
    <p:extLst>
      <p:ext uri="{BB962C8B-B14F-4D97-AF65-F5344CB8AC3E}">
        <p14:creationId xmlns:p14="http://schemas.microsoft.com/office/powerpoint/2010/main" val="1233255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O modelo pretendido será a comunicação segura de um utilizador para uma aplicação que vive num ambiente cloud, que pode estar distribuida com varios mecanismos diferentes.</a:t>
            </a:r>
          </a:p>
          <a:p>
            <a:endParaRPr lang="en-PT" dirty="0"/>
          </a:p>
          <a:p>
            <a:r>
              <a:rPr lang="en-PT" dirty="0"/>
              <a:t>O utilizador deve ser abstraido de qualquer detalhe de implementação do sistema</a:t>
            </a:r>
          </a:p>
        </p:txBody>
      </p:sp>
      <p:sp>
        <p:nvSpPr>
          <p:cNvPr id="4" name="Slide Number Placeholder 3"/>
          <p:cNvSpPr>
            <a:spLocks noGrp="1"/>
          </p:cNvSpPr>
          <p:nvPr>
            <p:ph type="sldNum" sz="quarter" idx="5"/>
          </p:nvPr>
        </p:nvSpPr>
        <p:spPr/>
        <p:txBody>
          <a:bodyPr/>
          <a:lstStyle/>
          <a:p>
            <a:fld id="{C9419241-392D-614E-A515-FAC3EC919F25}" type="slidenum">
              <a:rPr lang="en-PT" smtClean="0"/>
              <a:t>20</a:t>
            </a:fld>
            <a:endParaRPr lang="en-PT"/>
          </a:p>
        </p:txBody>
      </p:sp>
    </p:spTree>
    <p:extLst>
      <p:ext uri="{BB962C8B-B14F-4D97-AF65-F5344CB8AC3E}">
        <p14:creationId xmlns:p14="http://schemas.microsoft.com/office/powerpoint/2010/main" val="20328315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Três grandes components no sistema.</a:t>
            </a:r>
          </a:p>
          <a:p>
            <a:endParaRPr lang="en-PT" dirty="0"/>
          </a:p>
          <a:p>
            <a:r>
              <a:rPr lang="en-PT" dirty="0"/>
              <a:t>O lado do cliente em que a segurança do mesmo é considerada fora do ambito deste projecto. Será o responsável por controlar as chaves de encriuptação</a:t>
            </a:r>
          </a:p>
          <a:p>
            <a:endParaRPr lang="en-PT" dirty="0"/>
          </a:p>
          <a:p>
            <a:r>
              <a:rPr lang="en-PT" dirty="0"/>
              <a:t>Representado por um cliente de analise de performance</a:t>
            </a:r>
          </a:p>
        </p:txBody>
      </p:sp>
      <p:sp>
        <p:nvSpPr>
          <p:cNvPr id="4" name="Slide Number Placeholder 3"/>
          <p:cNvSpPr>
            <a:spLocks noGrp="1"/>
          </p:cNvSpPr>
          <p:nvPr>
            <p:ph type="sldNum" sz="quarter" idx="5"/>
          </p:nvPr>
        </p:nvSpPr>
        <p:spPr/>
        <p:txBody>
          <a:bodyPr/>
          <a:lstStyle/>
          <a:p>
            <a:fld id="{C9419241-392D-614E-A515-FAC3EC919F25}" type="slidenum">
              <a:rPr lang="en-PT" smtClean="0"/>
              <a:t>22</a:t>
            </a:fld>
            <a:endParaRPr lang="en-PT"/>
          </a:p>
        </p:txBody>
      </p:sp>
    </p:spTree>
    <p:extLst>
      <p:ext uri="{BB962C8B-B14F-4D97-AF65-F5344CB8AC3E}">
        <p14:creationId xmlns:p14="http://schemas.microsoft.com/office/powerpoint/2010/main" val="31454856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Comunicaççao segura entre o cliente e o servidor que deve terminar dentro de uma ambiente seguro protegendo a comunicação dos varios componentes fisicos ou software de rede que as maquinas tem</a:t>
            </a:r>
          </a:p>
        </p:txBody>
      </p:sp>
      <p:sp>
        <p:nvSpPr>
          <p:cNvPr id="4" name="Slide Number Placeholder 3"/>
          <p:cNvSpPr>
            <a:spLocks noGrp="1"/>
          </p:cNvSpPr>
          <p:nvPr>
            <p:ph type="sldNum" sz="quarter" idx="5"/>
          </p:nvPr>
        </p:nvSpPr>
        <p:spPr/>
        <p:txBody>
          <a:bodyPr/>
          <a:lstStyle/>
          <a:p>
            <a:fld id="{C9419241-392D-614E-A515-FAC3EC919F25}" type="slidenum">
              <a:rPr lang="en-PT" smtClean="0"/>
              <a:t>23</a:t>
            </a:fld>
            <a:endParaRPr lang="en-PT"/>
          </a:p>
        </p:txBody>
      </p:sp>
    </p:spTree>
    <p:extLst>
      <p:ext uri="{BB962C8B-B14F-4D97-AF65-F5344CB8AC3E}">
        <p14:creationId xmlns:p14="http://schemas.microsoft.com/office/powerpoint/2010/main" val="1616563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duas grandes limitações com o SGX que vao ser endereçadas da seguinte maneira</a:t>
            </a:r>
          </a:p>
        </p:txBody>
      </p:sp>
      <p:sp>
        <p:nvSpPr>
          <p:cNvPr id="4" name="Slide Number Placeholder 3"/>
          <p:cNvSpPr>
            <a:spLocks noGrp="1"/>
          </p:cNvSpPr>
          <p:nvPr>
            <p:ph type="sldNum" sz="quarter" idx="5"/>
          </p:nvPr>
        </p:nvSpPr>
        <p:spPr/>
        <p:txBody>
          <a:bodyPr/>
          <a:lstStyle/>
          <a:p>
            <a:fld id="{C9419241-392D-614E-A515-FAC3EC919F25}" type="slidenum">
              <a:rPr lang="en-PT" smtClean="0"/>
              <a:t>24</a:t>
            </a:fld>
            <a:endParaRPr lang="en-PT"/>
          </a:p>
        </p:txBody>
      </p:sp>
    </p:spTree>
    <p:extLst>
      <p:ext uri="{BB962C8B-B14F-4D97-AF65-F5344CB8AC3E}">
        <p14:creationId xmlns:p14="http://schemas.microsoft.com/office/powerpoint/2010/main" val="19859205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Sistema de aramzenamento hibrido</a:t>
            </a:r>
          </a:p>
        </p:txBody>
      </p:sp>
      <p:sp>
        <p:nvSpPr>
          <p:cNvPr id="4" name="Slide Number Placeholder 3"/>
          <p:cNvSpPr>
            <a:spLocks noGrp="1"/>
          </p:cNvSpPr>
          <p:nvPr>
            <p:ph type="sldNum" sz="quarter" idx="5"/>
          </p:nvPr>
        </p:nvSpPr>
        <p:spPr/>
        <p:txBody>
          <a:bodyPr/>
          <a:lstStyle/>
          <a:p>
            <a:fld id="{C9419241-392D-614E-A515-FAC3EC919F25}" type="slidenum">
              <a:rPr lang="en-PT" smtClean="0"/>
              <a:t>25</a:t>
            </a:fld>
            <a:endParaRPr lang="en-PT"/>
          </a:p>
        </p:txBody>
      </p:sp>
    </p:spTree>
    <p:extLst>
      <p:ext uri="{BB962C8B-B14F-4D97-AF65-F5344CB8AC3E}">
        <p14:creationId xmlns:p14="http://schemas.microsoft.com/office/powerpoint/2010/main" val="490673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Capacidade de escalbilidade flexivel</a:t>
            </a:r>
          </a:p>
          <a:p>
            <a:endParaRPr lang="en-PT" dirty="0"/>
          </a:p>
          <a:p>
            <a:r>
              <a:rPr lang="en-PT" dirty="0"/>
              <a:t>Aumento da rapidez de deployment de aplicações</a:t>
            </a:r>
          </a:p>
          <a:p>
            <a:endParaRPr lang="en-PT" dirty="0"/>
          </a:p>
          <a:p>
            <a:r>
              <a:rPr lang="en-PT" dirty="0"/>
              <a:t>Melhor continuidade dos servicos</a:t>
            </a:r>
          </a:p>
          <a:p>
            <a:endParaRPr lang="en-PT" dirty="0"/>
          </a:p>
          <a:p>
            <a:r>
              <a:rPr lang="en-PT" dirty="0"/>
              <a:t>Redução custos</a:t>
            </a:r>
          </a:p>
        </p:txBody>
      </p:sp>
      <p:sp>
        <p:nvSpPr>
          <p:cNvPr id="4" name="Slide Number Placeholder 3"/>
          <p:cNvSpPr>
            <a:spLocks noGrp="1"/>
          </p:cNvSpPr>
          <p:nvPr>
            <p:ph type="sldNum" sz="quarter" idx="5"/>
          </p:nvPr>
        </p:nvSpPr>
        <p:spPr/>
        <p:txBody>
          <a:bodyPr/>
          <a:lstStyle/>
          <a:p>
            <a:fld id="{C9419241-392D-614E-A515-FAC3EC919F25}" type="slidenum">
              <a:rPr lang="en-PT" smtClean="0"/>
              <a:t>4</a:t>
            </a:fld>
            <a:endParaRPr lang="en-PT"/>
          </a:p>
        </p:txBody>
      </p:sp>
    </p:spTree>
    <p:extLst>
      <p:ext uri="{BB962C8B-B14F-4D97-AF65-F5344CB8AC3E}">
        <p14:creationId xmlns:p14="http://schemas.microsoft.com/office/powerpoint/2010/main" val="8979246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Encriptação homomorfica podendo fazer operações sobre bancos de dados cifrados popuando varios ciclos de cifra</a:t>
            </a:r>
          </a:p>
        </p:txBody>
      </p:sp>
      <p:sp>
        <p:nvSpPr>
          <p:cNvPr id="4" name="Slide Number Placeholder 3"/>
          <p:cNvSpPr>
            <a:spLocks noGrp="1"/>
          </p:cNvSpPr>
          <p:nvPr>
            <p:ph type="sldNum" sz="quarter" idx="5"/>
          </p:nvPr>
        </p:nvSpPr>
        <p:spPr/>
        <p:txBody>
          <a:bodyPr/>
          <a:lstStyle/>
          <a:p>
            <a:fld id="{C9419241-392D-614E-A515-FAC3EC919F25}" type="slidenum">
              <a:rPr lang="en-PT" smtClean="0"/>
              <a:t>26</a:t>
            </a:fld>
            <a:endParaRPr lang="en-PT"/>
          </a:p>
        </p:txBody>
      </p:sp>
    </p:spTree>
    <p:extLst>
      <p:ext uri="{BB962C8B-B14F-4D97-AF65-F5344CB8AC3E}">
        <p14:creationId xmlns:p14="http://schemas.microsoft.com/office/powerpoint/2010/main" val="41343249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9419241-392D-614E-A515-FAC3EC919F25}" type="slidenum">
              <a:rPr lang="en-PT" smtClean="0"/>
              <a:t>28</a:t>
            </a:fld>
            <a:endParaRPr lang="en-PT"/>
          </a:p>
        </p:txBody>
      </p:sp>
    </p:spTree>
    <p:extLst>
      <p:ext uri="{BB962C8B-B14F-4D97-AF65-F5344CB8AC3E}">
        <p14:creationId xmlns:p14="http://schemas.microsoft.com/office/powerpoint/2010/main" val="30649852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Development of phases timeframe is plus testing. Dissertation writing is done continouasly throughout the time and with specific enfase during the end of some tasks</a:t>
            </a:r>
          </a:p>
        </p:txBody>
      </p:sp>
      <p:sp>
        <p:nvSpPr>
          <p:cNvPr id="4" name="Slide Number Placeholder 3"/>
          <p:cNvSpPr>
            <a:spLocks noGrp="1"/>
          </p:cNvSpPr>
          <p:nvPr>
            <p:ph type="sldNum" sz="quarter" idx="5"/>
          </p:nvPr>
        </p:nvSpPr>
        <p:spPr/>
        <p:txBody>
          <a:bodyPr/>
          <a:lstStyle/>
          <a:p>
            <a:fld id="{C9419241-392D-614E-A515-FAC3EC919F25}" type="slidenum">
              <a:rPr lang="en-PT" smtClean="0"/>
              <a:t>31</a:t>
            </a:fld>
            <a:endParaRPr lang="en-PT"/>
          </a:p>
        </p:txBody>
      </p:sp>
    </p:spTree>
    <p:extLst>
      <p:ext uri="{BB962C8B-B14F-4D97-AF65-F5344CB8AC3E}">
        <p14:creationId xmlns:p14="http://schemas.microsoft.com/office/powerpoint/2010/main" val="37696047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9419241-392D-614E-A515-FAC3EC919F25}" type="slidenum">
              <a:rPr lang="en-PT" smtClean="0"/>
              <a:t>35</a:t>
            </a:fld>
            <a:endParaRPr lang="en-PT"/>
          </a:p>
        </p:txBody>
      </p:sp>
    </p:spTree>
    <p:extLst>
      <p:ext uri="{BB962C8B-B14F-4D97-AF65-F5344CB8AC3E}">
        <p14:creationId xmlns:p14="http://schemas.microsoft.com/office/powerpoint/2010/main" val="26912860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9419241-392D-614E-A515-FAC3EC919F25}" type="slidenum">
              <a:rPr lang="en-PT" smtClean="0"/>
              <a:t>36</a:t>
            </a:fld>
            <a:endParaRPr lang="en-PT"/>
          </a:p>
        </p:txBody>
      </p:sp>
    </p:spTree>
    <p:extLst>
      <p:ext uri="{BB962C8B-B14F-4D97-AF65-F5344CB8AC3E}">
        <p14:creationId xmlns:p14="http://schemas.microsoft.com/office/powerpoint/2010/main" val="3749305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Aumento do uso de cloud de ano para ano em todos os provedores de cloud.</a:t>
            </a:r>
          </a:p>
          <a:p>
            <a:endParaRPr lang="en-PT" dirty="0"/>
          </a:p>
          <a:p>
            <a:r>
              <a:rPr lang="en-PT" dirty="0"/>
              <a:t>Muita gente a experimentar e que planea usar</a:t>
            </a:r>
          </a:p>
        </p:txBody>
      </p:sp>
      <p:sp>
        <p:nvSpPr>
          <p:cNvPr id="4" name="Slide Number Placeholder 3"/>
          <p:cNvSpPr>
            <a:spLocks noGrp="1"/>
          </p:cNvSpPr>
          <p:nvPr>
            <p:ph type="sldNum" sz="quarter" idx="5"/>
          </p:nvPr>
        </p:nvSpPr>
        <p:spPr/>
        <p:txBody>
          <a:bodyPr/>
          <a:lstStyle/>
          <a:p>
            <a:fld id="{C9419241-392D-614E-A515-FAC3EC919F25}" type="slidenum">
              <a:rPr lang="en-PT" smtClean="0"/>
              <a:t>5</a:t>
            </a:fld>
            <a:endParaRPr lang="en-PT"/>
          </a:p>
        </p:txBody>
      </p:sp>
    </p:spTree>
    <p:extLst>
      <p:ext uri="{BB962C8B-B14F-4D97-AF65-F5344CB8AC3E}">
        <p14:creationId xmlns:p14="http://schemas.microsoft.com/office/powerpoint/2010/main" val="2184945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Aumento do Lucro dos provedores de cloud ano para ano</a:t>
            </a:r>
          </a:p>
        </p:txBody>
      </p:sp>
      <p:sp>
        <p:nvSpPr>
          <p:cNvPr id="4" name="Slide Number Placeholder 3"/>
          <p:cNvSpPr>
            <a:spLocks noGrp="1"/>
          </p:cNvSpPr>
          <p:nvPr>
            <p:ph type="sldNum" sz="quarter" idx="5"/>
          </p:nvPr>
        </p:nvSpPr>
        <p:spPr/>
        <p:txBody>
          <a:bodyPr/>
          <a:lstStyle/>
          <a:p>
            <a:fld id="{C9419241-392D-614E-A515-FAC3EC919F25}" type="slidenum">
              <a:rPr lang="en-PT" smtClean="0"/>
              <a:t>6</a:t>
            </a:fld>
            <a:endParaRPr lang="en-PT"/>
          </a:p>
        </p:txBody>
      </p:sp>
    </p:spTree>
    <p:extLst>
      <p:ext uri="{BB962C8B-B14F-4D97-AF65-F5344CB8AC3E}">
        <p14:creationId xmlns:p14="http://schemas.microsoft.com/office/powerpoint/2010/main" val="12789101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9419241-392D-614E-A515-FAC3EC919F25}" type="slidenum">
              <a:rPr lang="en-PT" smtClean="0"/>
              <a:t>7</a:t>
            </a:fld>
            <a:endParaRPr lang="en-PT"/>
          </a:p>
        </p:txBody>
      </p:sp>
    </p:spTree>
    <p:extLst>
      <p:ext uri="{BB962C8B-B14F-4D97-AF65-F5344CB8AC3E}">
        <p14:creationId xmlns:p14="http://schemas.microsoft.com/office/powerpoint/2010/main" val="2414832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Maiores barreiras de quem ainda nao usa são Segurança  e não perda de dados. Outros riscos de segurança relacionados com a permanencia de dados fora do espaço fisico e falta de orçamento</a:t>
            </a:r>
          </a:p>
        </p:txBody>
      </p:sp>
      <p:sp>
        <p:nvSpPr>
          <p:cNvPr id="4" name="Slide Number Placeholder 3"/>
          <p:cNvSpPr>
            <a:spLocks noGrp="1"/>
          </p:cNvSpPr>
          <p:nvPr>
            <p:ph type="sldNum" sz="quarter" idx="5"/>
          </p:nvPr>
        </p:nvSpPr>
        <p:spPr/>
        <p:txBody>
          <a:bodyPr/>
          <a:lstStyle/>
          <a:p>
            <a:fld id="{C9419241-392D-614E-A515-FAC3EC919F25}" type="slidenum">
              <a:rPr lang="en-PT" smtClean="0"/>
              <a:t>8</a:t>
            </a:fld>
            <a:endParaRPr lang="en-PT"/>
          </a:p>
        </p:txBody>
      </p:sp>
    </p:spTree>
    <p:extLst>
      <p:ext uri="{BB962C8B-B14F-4D97-AF65-F5344CB8AC3E}">
        <p14:creationId xmlns:p14="http://schemas.microsoft.com/office/powerpoint/2010/main" val="137718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Com este aumento de dados e aplicações na cloud, tem se tambem verificado um grande aumento de ataquesaos memos. </a:t>
            </a:r>
          </a:p>
          <a:p>
            <a:r>
              <a:rPr lang="en-PT" dirty="0"/>
              <a:t>Atques a provedores de cloud tem aumentou 300% desde o boom da moviementaçao para a cloud</a:t>
            </a:r>
          </a:p>
          <a:p>
            <a:r>
              <a:rPr lang="en-PT" dirty="0"/>
              <a:t>Focar apenas no exemplo da microsoft</a:t>
            </a:r>
          </a:p>
        </p:txBody>
      </p:sp>
      <p:sp>
        <p:nvSpPr>
          <p:cNvPr id="4" name="Slide Number Placeholder 3"/>
          <p:cNvSpPr>
            <a:spLocks noGrp="1"/>
          </p:cNvSpPr>
          <p:nvPr>
            <p:ph type="sldNum" sz="quarter" idx="5"/>
          </p:nvPr>
        </p:nvSpPr>
        <p:spPr/>
        <p:txBody>
          <a:bodyPr/>
          <a:lstStyle/>
          <a:p>
            <a:fld id="{C9419241-392D-614E-A515-FAC3EC919F25}" type="slidenum">
              <a:rPr lang="en-PT" smtClean="0"/>
              <a:t>9</a:t>
            </a:fld>
            <a:endParaRPr lang="en-PT"/>
          </a:p>
        </p:txBody>
      </p:sp>
    </p:spTree>
    <p:extLst>
      <p:ext uri="{BB962C8B-B14F-4D97-AF65-F5344CB8AC3E}">
        <p14:creationId xmlns:p14="http://schemas.microsoft.com/office/powerpoint/2010/main" val="433247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Todos este eventos levantam 3 problemas</a:t>
            </a:r>
          </a:p>
        </p:txBody>
      </p:sp>
      <p:sp>
        <p:nvSpPr>
          <p:cNvPr id="4" name="Slide Number Placeholder 3"/>
          <p:cNvSpPr>
            <a:spLocks noGrp="1"/>
          </p:cNvSpPr>
          <p:nvPr>
            <p:ph type="sldNum" sz="quarter" idx="5"/>
          </p:nvPr>
        </p:nvSpPr>
        <p:spPr/>
        <p:txBody>
          <a:bodyPr/>
          <a:lstStyle/>
          <a:p>
            <a:fld id="{C9419241-392D-614E-A515-FAC3EC919F25}" type="slidenum">
              <a:rPr lang="en-PT" smtClean="0"/>
              <a:t>10</a:t>
            </a:fld>
            <a:endParaRPr lang="en-PT"/>
          </a:p>
        </p:txBody>
      </p:sp>
    </p:spTree>
    <p:extLst>
      <p:ext uri="{BB962C8B-B14F-4D97-AF65-F5344CB8AC3E}">
        <p14:creationId xmlns:p14="http://schemas.microsoft.com/office/powerpoint/2010/main" val="2802215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i="1" dirty="0"/>
              <a:t>Ameaças vindas de dentro - Administradores ou staff dos provedores de </a:t>
            </a:r>
            <a:r>
              <a:rPr lang="pt-PT" i="1" dirty="0" err="1"/>
              <a:t>cloud</a:t>
            </a:r>
            <a:r>
              <a:rPr lang="pt-PT" i="1" dirty="0"/>
              <a:t> com acesso </a:t>
            </a:r>
            <a:r>
              <a:rPr lang="pt-PT" i="1" dirty="0" err="1"/>
              <a:t>fisico</a:t>
            </a:r>
            <a:r>
              <a:rPr lang="pt-PT" i="1" dirty="0"/>
              <a:t> e remoto às maquinas</a:t>
            </a:r>
            <a:endParaRPr lang="en-GB" i="1" dirty="0"/>
          </a:p>
          <a:p>
            <a:endParaRPr lang="en-GB" i="1" dirty="0"/>
          </a:p>
          <a:p>
            <a:r>
              <a:rPr lang="en-GB" i="1" dirty="0"/>
              <a:t>Grande </a:t>
            </a:r>
            <a:r>
              <a:rPr lang="en-GB" i="1" dirty="0" err="1"/>
              <a:t>numero</a:t>
            </a:r>
            <a:r>
              <a:rPr lang="en-GB" i="1" dirty="0"/>
              <a:t> de </a:t>
            </a:r>
            <a:r>
              <a:rPr lang="en-GB" i="1" dirty="0" err="1"/>
              <a:t>componentes</a:t>
            </a:r>
            <a:r>
              <a:rPr lang="en-GB" i="1" dirty="0"/>
              <a:t> fora do </a:t>
            </a:r>
            <a:r>
              <a:rPr lang="en-GB" i="1" dirty="0" err="1"/>
              <a:t>controlo</a:t>
            </a:r>
            <a:r>
              <a:rPr lang="en-GB" i="1" dirty="0"/>
              <a:t> do </a:t>
            </a:r>
            <a:r>
              <a:rPr lang="en-GB" i="1" dirty="0" err="1"/>
              <a:t>utilizador</a:t>
            </a:r>
            <a:r>
              <a:rPr lang="en-GB" i="1" dirty="0"/>
              <a:t> </a:t>
            </a:r>
            <a:r>
              <a:rPr lang="en-GB" i="1" dirty="0" err="1"/>
              <a:t>em</a:t>
            </a:r>
            <a:r>
              <a:rPr lang="en-GB" i="1" dirty="0"/>
              <a:t> que se </a:t>
            </a:r>
            <a:r>
              <a:rPr lang="en-GB" i="1" dirty="0" err="1"/>
              <a:t>tem</a:t>
            </a:r>
            <a:r>
              <a:rPr lang="en-GB" i="1" dirty="0"/>
              <a:t> de </a:t>
            </a:r>
            <a:r>
              <a:rPr lang="en-GB" i="1" dirty="0" err="1"/>
              <a:t>confiar</a:t>
            </a:r>
            <a:r>
              <a:rPr lang="en-GB" i="1" dirty="0"/>
              <a:t> para </a:t>
            </a:r>
            <a:r>
              <a:rPr lang="en-GB" i="1" dirty="0" err="1"/>
              <a:t>utilizar</a:t>
            </a:r>
            <a:r>
              <a:rPr lang="en-GB" i="1" dirty="0"/>
              <a:t> a cloud </a:t>
            </a:r>
            <a:r>
              <a:rPr lang="en-GB" i="1" dirty="0" err="1"/>
              <a:t>como</a:t>
            </a:r>
            <a:r>
              <a:rPr lang="en-GB" i="1" dirty="0"/>
              <a:t> OS, </a:t>
            </a:r>
            <a:r>
              <a:rPr lang="en-GB" i="1" dirty="0" err="1"/>
              <a:t>Hipervisores</a:t>
            </a:r>
            <a:r>
              <a:rPr lang="en-GB" i="1" dirty="0"/>
              <a:t> e </a:t>
            </a:r>
            <a:r>
              <a:rPr lang="en-GB" i="1" dirty="0" err="1"/>
              <a:t>qualquer</a:t>
            </a:r>
            <a:r>
              <a:rPr lang="en-GB" i="1" dirty="0"/>
              <a:t> software </a:t>
            </a:r>
            <a:r>
              <a:rPr lang="en-GB" i="1" dirty="0" err="1"/>
              <a:t>instalado</a:t>
            </a:r>
            <a:r>
              <a:rPr lang="en-GB" i="1" dirty="0"/>
              <a:t> </a:t>
            </a:r>
            <a:r>
              <a:rPr lang="en-GB" i="1" dirty="0" err="1"/>
              <a:t>nas</a:t>
            </a:r>
            <a:r>
              <a:rPr lang="en-GB" i="1" dirty="0"/>
              <a:t> </a:t>
            </a:r>
            <a:r>
              <a:rPr lang="en-GB" i="1" dirty="0" err="1"/>
              <a:t>maquinas</a:t>
            </a:r>
            <a:endParaRPr lang="en-GB" i="1" dirty="0"/>
          </a:p>
          <a:p>
            <a:endParaRPr lang="en-GB" i="1" dirty="0"/>
          </a:p>
          <a:p>
            <a:r>
              <a:rPr lang="en-GB" i="1" dirty="0"/>
              <a:t>Performance - </a:t>
            </a:r>
            <a:r>
              <a:rPr lang="en-GB" i="1" dirty="0" err="1"/>
              <a:t>Manter</a:t>
            </a:r>
            <a:r>
              <a:rPr lang="en-GB" i="1" dirty="0"/>
              <a:t> </a:t>
            </a:r>
            <a:r>
              <a:rPr lang="en-GB" i="1" dirty="0" err="1"/>
              <a:t>todos</a:t>
            </a:r>
            <a:r>
              <a:rPr lang="en-GB" i="1" dirty="0"/>
              <a:t> </a:t>
            </a:r>
            <a:r>
              <a:rPr lang="en-GB" i="1" dirty="0" err="1"/>
              <a:t>os</a:t>
            </a:r>
            <a:r>
              <a:rPr lang="en-GB" i="1" dirty="0"/>
              <a:t> dados </a:t>
            </a:r>
            <a:r>
              <a:rPr lang="en-GB" i="1" dirty="0" err="1"/>
              <a:t>seguros</a:t>
            </a:r>
            <a:r>
              <a:rPr lang="en-GB" i="1" dirty="0"/>
              <a:t> </a:t>
            </a:r>
            <a:r>
              <a:rPr lang="en-GB" i="1" dirty="0" err="1"/>
              <a:t>vai</a:t>
            </a:r>
            <a:r>
              <a:rPr lang="en-GB" i="1" dirty="0"/>
              <a:t> </a:t>
            </a:r>
            <a:r>
              <a:rPr lang="en-GB" i="1" dirty="0" err="1"/>
              <a:t>limitar</a:t>
            </a:r>
            <a:r>
              <a:rPr lang="en-GB" i="1" dirty="0"/>
              <a:t> a </a:t>
            </a:r>
            <a:r>
              <a:rPr lang="en-GB" i="1" dirty="0" err="1"/>
              <a:t>rapidez</a:t>
            </a:r>
            <a:r>
              <a:rPr lang="en-GB" i="1" dirty="0"/>
              <a:t> e </a:t>
            </a:r>
            <a:r>
              <a:rPr lang="en-GB" i="1" dirty="0" err="1"/>
              <a:t>pefromance</a:t>
            </a:r>
            <a:r>
              <a:rPr lang="en-GB" i="1" dirty="0"/>
              <a:t> das </a:t>
            </a:r>
            <a:r>
              <a:rPr lang="en-GB" i="1" dirty="0" err="1"/>
              <a:t>plataformas</a:t>
            </a:r>
            <a:r>
              <a:rPr lang="en-GB" i="1" dirty="0"/>
              <a:t>, </a:t>
            </a:r>
            <a:r>
              <a:rPr lang="en-GB" i="1" dirty="0" err="1"/>
              <a:t>algo</a:t>
            </a:r>
            <a:r>
              <a:rPr lang="en-GB" i="1" dirty="0"/>
              <a:t> </a:t>
            </a:r>
            <a:r>
              <a:rPr lang="en-GB" i="1" dirty="0" err="1"/>
              <a:t>muito</a:t>
            </a:r>
            <a:r>
              <a:rPr lang="en-GB" i="1" dirty="0"/>
              <a:t> </a:t>
            </a:r>
            <a:r>
              <a:rPr lang="en-GB" i="1" dirty="0" err="1"/>
              <a:t>importante</a:t>
            </a:r>
            <a:r>
              <a:rPr lang="en-GB" i="1" dirty="0"/>
              <a:t> para </a:t>
            </a:r>
            <a:r>
              <a:rPr lang="en-GB" i="1" dirty="0" err="1"/>
              <a:t>muitos</a:t>
            </a:r>
            <a:endParaRPr lang="en-PT" dirty="0"/>
          </a:p>
        </p:txBody>
      </p:sp>
      <p:sp>
        <p:nvSpPr>
          <p:cNvPr id="4" name="Slide Number Placeholder 3"/>
          <p:cNvSpPr>
            <a:spLocks noGrp="1"/>
          </p:cNvSpPr>
          <p:nvPr>
            <p:ph type="sldNum" sz="quarter" idx="5"/>
          </p:nvPr>
        </p:nvSpPr>
        <p:spPr/>
        <p:txBody>
          <a:bodyPr/>
          <a:lstStyle/>
          <a:p>
            <a:fld id="{C9419241-392D-614E-A515-FAC3EC919F25}" type="slidenum">
              <a:rPr lang="en-PT" smtClean="0"/>
              <a:t>11</a:t>
            </a:fld>
            <a:endParaRPr lang="en-PT"/>
          </a:p>
        </p:txBody>
      </p:sp>
    </p:spTree>
    <p:extLst>
      <p:ext uri="{BB962C8B-B14F-4D97-AF65-F5344CB8AC3E}">
        <p14:creationId xmlns:p14="http://schemas.microsoft.com/office/powerpoint/2010/main" val="3817444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D9259-B95F-F947-984A-4858752F383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PT"/>
          </a:p>
        </p:txBody>
      </p:sp>
      <p:sp>
        <p:nvSpPr>
          <p:cNvPr id="3" name="Subtitle 2">
            <a:extLst>
              <a:ext uri="{FF2B5EF4-FFF2-40B4-BE49-F238E27FC236}">
                <a16:creationId xmlns:a16="http://schemas.microsoft.com/office/drawing/2014/main" id="{F3FE069A-3FE8-F442-A7AF-E5FF22DF01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PT"/>
          </a:p>
        </p:txBody>
      </p:sp>
      <p:sp>
        <p:nvSpPr>
          <p:cNvPr id="4" name="Date Placeholder 3">
            <a:extLst>
              <a:ext uri="{FF2B5EF4-FFF2-40B4-BE49-F238E27FC236}">
                <a16:creationId xmlns:a16="http://schemas.microsoft.com/office/drawing/2014/main" id="{22F1DB75-7E6E-034C-BCDF-700CFE99A9E6}"/>
              </a:ext>
            </a:extLst>
          </p:cNvPr>
          <p:cNvSpPr>
            <a:spLocks noGrp="1"/>
          </p:cNvSpPr>
          <p:nvPr>
            <p:ph type="dt" sz="half" idx="10"/>
          </p:nvPr>
        </p:nvSpPr>
        <p:spPr/>
        <p:txBody>
          <a:bodyPr/>
          <a:lstStyle/>
          <a:p>
            <a:fld id="{5AE16B1A-1631-3343-B09D-DEF87B97BAA8}" type="datetime1">
              <a:rPr lang="en-US" smtClean="0"/>
              <a:t>10/30/20</a:t>
            </a:fld>
            <a:endParaRPr lang="en-PT"/>
          </a:p>
        </p:txBody>
      </p:sp>
      <p:sp>
        <p:nvSpPr>
          <p:cNvPr id="5" name="Footer Placeholder 4">
            <a:extLst>
              <a:ext uri="{FF2B5EF4-FFF2-40B4-BE49-F238E27FC236}">
                <a16:creationId xmlns:a16="http://schemas.microsoft.com/office/drawing/2014/main" id="{D3097FD9-2679-A946-B0A7-4AF036262035}"/>
              </a:ext>
            </a:extLst>
          </p:cNvPr>
          <p:cNvSpPr>
            <a:spLocks noGrp="1"/>
          </p:cNvSpPr>
          <p:nvPr>
            <p:ph type="ftr" sz="quarter" idx="11"/>
          </p:nvPr>
        </p:nvSpPr>
        <p:spPr/>
        <p:txBody>
          <a:bodyPr/>
          <a:lstStyle/>
          <a:p>
            <a:endParaRPr lang="en-PT"/>
          </a:p>
        </p:txBody>
      </p:sp>
      <p:sp>
        <p:nvSpPr>
          <p:cNvPr id="6" name="Slide Number Placeholder 5">
            <a:extLst>
              <a:ext uri="{FF2B5EF4-FFF2-40B4-BE49-F238E27FC236}">
                <a16:creationId xmlns:a16="http://schemas.microsoft.com/office/drawing/2014/main" id="{5B66E2D9-4290-164A-B76D-D3F92260C9AB}"/>
              </a:ext>
            </a:extLst>
          </p:cNvPr>
          <p:cNvSpPr>
            <a:spLocks noGrp="1"/>
          </p:cNvSpPr>
          <p:nvPr>
            <p:ph type="sldNum" sz="quarter" idx="12"/>
          </p:nvPr>
        </p:nvSpPr>
        <p:spPr/>
        <p:txBody>
          <a:bodyPr/>
          <a:lstStyle/>
          <a:p>
            <a:fld id="{58C49B79-14C7-9849-BEB4-08F033E8B5AB}" type="slidenum">
              <a:rPr lang="en-PT" smtClean="0"/>
              <a:t>‹#›</a:t>
            </a:fld>
            <a:endParaRPr lang="en-PT"/>
          </a:p>
        </p:txBody>
      </p:sp>
    </p:spTree>
    <p:extLst>
      <p:ext uri="{BB962C8B-B14F-4D97-AF65-F5344CB8AC3E}">
        <p14:creationId xmlns:p14="http://schemas.microsoft.com/office/powerpoint/2010/main" val="3131625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9660F-E66C-CA49-A134-4246A2CED818}"/>
              </a:ext>
            </a:extLst>
          </p:cNvPr>
          <p:cNvSpPr>
            <a:spLocks noGrp="1"/>
          </p:cNvSpPr>
          <p:nvPr>
            <p:ph type="title"/>
          </p:nvPr>
        </p:nvSpPr>
        <p:spPr/>
        <p:txBody>
          <a:bodyPr/>
          <a:lstStyle/>
          <a:p>
            <a:r>
              <a:rPr lang="en-GB"/>
              <a:t>Click to edit Master title style</a:t>
            </a:r>
            <a:endParaRPr lang="en-PT"/>
          </a:p>
        </p:txBody>
      </p:sp>
      <p:sp>
        <p:nvSpPr>
          <p:cNvPr id="3" name="Vertical Text Placeholder 2">
            <a:extLst>
              <a:ext uri="{FF2B5EF4-FFF2-40B4-BE49-F238E27FC236}">
                <a16:creationId xmlns:a16="http://schemas.microsoft.com/office/drawing/2014/main" id="{973CE2ED-F05A-8749-86C3-FC18D57BF47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4" name="Date Placeholder 3">
            <a:extLst>
              <a:ext uri="{FF2B5EF4-FFF2-40B4-BE49-F238E27FC236}">
                <a16:creationId xmlns:a16="http://schemas.microsoft.com/office/drawing/2014/main" id="{ED414138-0C7F-7C45-A721-565888216919}"/>
              </a:ext>
            </a:extLst>
          </p:cNvPr>
          <p:cNvSpPr>
            <a:spLocks noGrp="1"/>
          </p:cNvSpPr>
          <p:nvPr>
            <p:ph type="dt" sz="half" idx="10"/>
          </p:nvPr>
        </p:nvSpPr>
        <p:spPr/>
        <p:txBody>
          <a:bodyPr/>
          <a:lstStyle/>
          <a:p>
            <a:fld id="{ECA8103C-DC2D-8548-9FC8-B5CE182F29E5}" type="datetime1">
              <a:rPr lang="en-US" smtClean="0"/>
              <a:t>10/30/20</a:t>
            </a:fld>
            <a:endParaRPr lang="en-PT"/>
          </a:p>
        </p:txBody>
      </p:sp>
      <p:sp>
        <p:nvSpPr>
          <p:cNvPr id="5" name="Footer Placeholder 4">
            <a:extLst>
              <a:ext uri="{FF2B5EF4-FFF2-40B4-BE49-F238E27FC236}">
                <a16:creationId xmlns:a16="http://schemas.microsoft.com/office/drawing/2014/main" id="{96FF7500-7EF7-954A-B00B-3C98943DF888}"/>
              </a:ext>
            </a:extLst>
          </p:cNvPr>
          <p:cNvSpPr>
            <a:spLocks noGrp="1"/>
          </p:cNvSpPr>
          <p:nvPr>
            <p:ph type="ftr" sz="quarter" idx="11"/>
          </p:nvPr>
        </p:nvSpPr>
        <p:spPr/>
        <p:txBody>
          <a:bodyPr/>
          <a:lstStyle/>
          <a:p>
            <a:endParaRPr lang="en-PT"/>
          </a:p>
        </p:txBody>
      </p:sp>
      <p:sp>
        <p:nvSpPr>
          <p:cNvPr id="6" name="Slide Number Placeholder 5">
            <a:extLst>
              <a:ext uri="{FF2B5EF4-FFF2-40B4-BE49-F238E27FC236}">
                <a16:creationId xmlns:a16="http://schemas.microsoft.com/office/drawing/2014/main" id="{8A2A5596-8A7E-9141-B318-181A19A43187}"/>
              </a:ext>
            </a:extLst>
          </p:cNvPr>
          <p:cNvSpPr>
            <a:spLocks noGrp="1"/>
          </p:cNvSpPr>
          <p:nvPr>
            <p:ph type="sldNum" sz="quarter" idx="12"/>
          </p:nvPr>
        </p:nvSpPr>
        <p:spPr/>
        <p:txBody>
          <a:bodyPr/>
          <a:lstStyle/>
          <a:p>
            <a:fld id="{58C49B79-14C7-9849-BEB4-08F033E8B5AB}" type="slidenum">
              <a:rPr lang="en-PT" smtClean="0"/>
              <a:t>‹#›</a:t>
            </a:fld>
            <a:endParaRPr lang="en-PT"/>
          </a:p>
        </p:txBody>
      </p:sp>
    </p:spTree>
    <p:extLst>
      <p:ext uri="{BB962C8B-B14F-4D97-AF65-F5344CB8AC3E}">
        <p14:creationId xmlns:p14="http://schemas.microsoft.com/office/powerpoint/2010/main" val="6356708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632A03-F616-4D4D-BD9D-8F47D6CE4E1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PT"/>
          </a:p>
        </p:txBody>
      </p:sp>
      <p:sp>
        <p:nvSpPr>
          <p:cNvPr id="3" name="Vertical Text Placeholder 2">
            <a:extLst>
              <a:ext uri="{FF2B5EF4-FFF2-40B4-BE49-F238E27FC236}">
                <a16:creationId xmlns:a16="http://schemas.microsoft.com/office/drawing/2014/main" id="{F7204686-5839-204C-B3F7-84ED9A954A1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4" name="Date Placeholder 3">
            <a:extLst>
              <a:ext uri="{FF2B5EF4-FFF2-40B4-BE49-F238E27FC236}">
                <a16:creationId xmlns:a16="http://schemas.microsoft.com/office/drawing/2014/main" id="{9B60D996-D263-4442-8031-A2E225DC09F0}"/>
              </a:ext>
            </a:extLst>
          </p:cNvPr>
          <p:cNvSpPr>
            <a:spLocks noGrp="1"/>
          </p:cNvSpPr>
          <p:nvPr>
            <p:ph type="dt" sz="half" idx="10"/>
          </p:nvPr>
        </p:nvSpPr>
        <p:spPr/>
        <p:txBody>
          <a:bodyPr/>
          <a:lstStyle/>
          <a:p>
            <a:fld id="{D6CB3020-A8E3-024D-BDC7-886F2FF1654B}" type="datetime1">
              <a:rPr lang="en-US" smtClean="0"/>
              <a:t>10/30/20</a:t>
            </a:fld>
            <a:endParaRPr lang="en-PT"/>
          </a:p>
        </p:txBody>
      </p:sp>
      <p:sp>
        <p:nvSpPr>
          <p:cNvPr id="5" name="Footer Placeholder 4">
            <a:extLst>
              <a:ext uri="{FF2B5EF4-FFF2-40B4-BE49-F238E27FC236}">
                <a16:creationId xmlns:a16="http://schemas.microsoft.com/office/drawing/2014/main" id="{C715385D-865E-C343-8867-9A5DD4860B42}"/>
              </a:ext>
            </a:extLst>
          </p:cNvPr>
          <p:cNvSpPr>
            <a:spLocks noGrp="1"/>
          </p:cNvSpPr>
          <p:nvPr>
            <p:ph type="ftr" sz="quarter" idx="11"/>
          </p:nvPr>
        </p:nvSpPr>
        <p:spPr/>
        <p:txBody>
          <a:bodyPr/>
          <a:lstStyle/>
          <a:p>
            <a:endParaRPr lang="en-PT"/>
          </a:p>
        </p:txBody>
      </p:sp>
      <p:sp>
        <p:nvSpPr>
          <p:cNvPr id="6" name="Slide Number Placeholder 5">
            <a:extLst>
              <a:ext uri="{FF2B5EF4-FFF2-40B4-BE49-F238E27FC236}">
                <a16:creationId xmlns:a16="http://schemas.microsoft.com/office/drawing/2014/main" id="{819519AB-8325-594A-8338-5654F649FEFB}"/>
              </a:ext>
            </a:extLst>
          </p:cNvPr>
          <p:cNvSpPr>
            <a:spLocks noGrp="1"/>
          </p:cNvSpPr>
          <p:nvPr>
            <p:ph type="sldNum" sz="quarter" idx="12"/>
          </p:nvPr>
        </p:nvSpPr>
        <p:spPr/>
        <p:txBody>
          <a:bodyPr/>
          <a:lstStyle/>
          <a:p>
            <a:fld id="{58C49B79-14C7-9849-BEB4-08F033E8B5AB}" type="slidenum">
              <a:rPr lang="en-PT" smtClean="0"/>
              <a:t>‹#›</a:t>
            </a:fld>
            <a:endParaRPr lang="en-PT"/>
          </a:p>
        </p:txBody>
      </p:sp>
    </p:spTree>
    <p:extLst>
      <p:ext uri="{BB962C8B-B14F-4D97-AF65-F5344CB8AC3E}">
        <p14:creationId xmlns:p14="http://schemas.microsoft.com/office/powerpoint/2010/main" val="1155564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DAE9D-86E6-894D-9F1F-8CAAF804E76D}"/>
              </a:ext>
            </a:extLst>
          </p:cNvPr>
          <p:cNvSpPr>
            <a:spLocks noGrp="1"/>
          </p:cNvSpPr>
          <p:nvPr>
            <p:ph type="title"/>
          </p:nvPr>
        </p:nvSpPr>
        <p:spPr/>
        <p:txBody>
          <a:bodyPr/>
          <a:lstStyle/>
          <a:p>
            <a:r>
              <a:rPr lang="en-GB"/>
              <a:t>Click to edit Master title style</a:t>
            </a:r>
            <a:endParaRPr lang="en-PT"/>
          </a:p>
        </p:txBody>
      </p:sp>
      <p:sp>
        <p:nvSpPr>
          <p:cNvPr id="3" name="Content Placeholder 2">
            <a:extLst>
              <a:ext uri="{FF2B5EF4-FFF2-40B4-BE49-F238E27FC236}">
                <a16:creationId xmlns:a16="http://schemas.microsoft.com/office/drawing/2014/main" id="{B674AADA-3F3B-9845-B5F5-52037CCBAD5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4" name="Date Placeholder 3">
            <a:extLst>
              <a:ext uri="{FF2B5EF4-FFF2-40B4-BE49-F238E27FC236}">
                <a16:creationId xmlns:a16="http://schemas.microsoft.com/office/drawing/2014/main" id="{81DDDD1F-ACCE-A44C-A369-715A56DE28FB}"/>
              </a:ext>
            </a:extLst>
          </p:cNvPr>
          <p:cNvSpPr>
            <a:spLocks noGrp="1"/>
          </p:cNvSpPr>
          <p:nvPr>
            <p:ph type="dt" sz="half" idx="10"/>
          </p:nvPr>
        </p:nvSpPr>
        <p:spPr/>
        <p:txBody>
          <a:bodyPr/>
          <a:lstStyle/>
          <a:p>
            <a:fld id="{2A4F2558-35F8-9C47-9D9F-4913CD9030D8}" type="datetime1">
              <a:rPr lang="en-US" smtClean="0"/>
              <a:t>10/30/20</a:t>
            </a:fld>
            <a:endParaRPr lang="en-PT"/>
          </a:p>
        </p:txBody>
      </p:sp>
      <p:sp>
        <p:nvSpPr>
          <p:cNvPr id="5" name="Footer Placeholder 4">
            <a:extLst>
              <a:ext uri="{FF2B5EF4-FFF2-40B4-BE49-F238E27FC236}">
                <a16:creationId xmlns:a16="http://schemas.microsoft.com/office/drawing/2014/main" id="{AFDDA69A-66E7-E748-A287-AEFD47F5FD2A}"/>
              </a:ext>
            </a:extLst>
          </p:cNvPr>
          <p:cNvSpPr>
            <a:spLocks noGrp="1"/>
          </p:cNvSpPr>
          <p:nvPr>
            <p:ph type="ftr" sz="quarter" idx="11"/>
          </p:nvPr>
        </p:nvSpPr>
        <p:spPr/>
        <p:txBody>
          <a:bodyPr/>
          <a:lstStyle/>
          <a:p>
            <a:endParaRPr lang="en-PT"/>
          </a:p>
        </p:txBody>
      </p:sp>
      <p:sp>
        <p:nvSpPr>
          <p:cNvPr id="6" name="Slide Number Placeholder 5">
            <a:extLst>
              <a:ext uri="{FF2B5EF4-FFF2-40B4-BE49-F238E27FC236}">
                <a16:creationId xmlns:a16="http://schemas.microsoft.com/office/drawing/2014/main" id="{4B27B109-689F-D24D-9070-78F361CD7429}"/>
              </a:ext>
            </a:extLst>
          </p:cNvPr>
          <p:cNvSpPr>
            <a:spLocks noGrp="1"/>
          </p:cNvSpPr>
          <p:nvPr>
            <p:ph type="sldNum" sz="quarter" idx="12"/>
          </p:nvPr>
        </p:nvSpPr>
        <p:spPr/>
        <p:txBody>
          <a:bodyPr/>
          <a:lstStyle/>
          <a:p>
            <a:fld id="{58C49B79-14C7-9849-BEB4-08F033E8B5AB}" type="slidenum">
              <a:rPr lang="en-PT" smtClean="0"/>
              <a:t>‹#›</a:t>
            </a:fld>
            <a:endParaRPr lang="en-PT"/>
          </a:p>
        </p:txBody>
      </p:sp>
    </p:spTree>
    <p:extLst>
      <p:ext uri="{BB962C8B-B14F-4D97-AF65-F5344CB8AC3E}">
        <p14:creationId xmlns:p14="http://schemas.microsoft.com/office/powerpoint/2010/main" val="4258499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ABB2E-DC41-C349-B546-05F7B488064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PT"/>
          </a:p>
        </p:txBody>
      </p:sp>
      <p:sp>
        <p:nvSpPr>
          <p:cNvPr id="3" name="Text Placeholder 2">
            <a:extLst>
              <a:ext uri="{FF2B5EF4-FFF2-40B4-BE49-F238E27FC236}">
                <a16:creationId xmlns:a16="http://schemas.microsoft.com/office/drawing/2014/main" id="{842249F7-BA61-9046-994B-CC99710F555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8C5A6BC-A0EB-6F4F-BC26-647324F064F0}"/>
              </a:ext>
            </a:extLst>
          </p:cNvPr>
          <p:cNvSpPr>
            <a:spLocks noGrp="1"/>
          </p:cNvSpPr>
          <p:nvPr>
            <p:ph type="dt" sz="half" idx="10"/>
          </p:nvPr>
        </p:nvSpPr>
        <p:spPr/>
        <p:txBody>
          <a:bodyPr/>
          <a:lstStyle/>
          <a:p>
            <a:fld id="{1FE7BD77-0EB9-9246-BC55-AABAC3F09E8D}" type="datetime1">
              <a:rPr lang="en-US" smtClean="0"/>
              <a:t>10/30/20</a:t>
            </a:fld>
            <a:endParaRPr lang="en-PT"/>
          </a:p>
        </p:txBody>
      </p:sp>
      <p:sp>
        <p:nvSpPr>
          <p:cNvPr id="5" name="Footer Placeholder 4">
            <a:extLst>
              <a:ext uri="{FF2B5EF4-FFF2-40B4-BE49-F238E27FC236}">
                <a16:creationId xmlns:a16="http://schemas.microsoft.com/office/drawing/2014/main" id="{9E0B4F6F-B876-5A46-A6B1-DCEF860A4165}"/>
              </a:ext>
            </a:extLst>
          </p:cNvPr>
          <p:cNvSpPr>
            <a:spLocks noGrp="1"/>
          </p:cNvSpPr>
          <p:nvPr>
            <p:ph type="ftr" sz="quarter" idx="11"/>
          </p:nvPr>
        </p:nvSpPr>
        <p:spPr/>
        <p:txBody>
          <a:bodyPr/>
          <a:lstStyle/>
          <a:p>
            <a:endParaRPr lang="en-PT"/>
          </a:p>
        </p:txBody>
      </p:sp>
      <p:sp>
        <p:nvSpPr>
          <p:cNvPr id="6" name="Slide Number Placeholder 5">
            <a:extLst>
              <a:ext uri="{FF2B5EF4-FFF2-40B4-BE49-F238E27FC236}">
                <a16:creationId xmlns:a16="http://schemas.microsoft.com/office/drawing/2014/main" id="{A84CE550-8DE4-B84D-92A6-23956EEA16EA}"/>
              </a:ext>
            </a:extLst>
          </p:cNvPr>
          <p:cNvSpPr>
            <a:spLocks noGrp="1"/>
          </p:cNvSpPr>
          <p:nvPr>
            <p:ph type="sldNum" sz="quarter" idx="12"/>
          </p:nvPr>
        </p:nvSpPr>
        <p:spPr/>
        <p:txBody>
          <a:bodyPr/>
          <a:lstStyle/>
          <a:p>
            <a:fld id="{58C49B79-14C7-9849-BEB4-08F033E8B5AB}" type="slidenum">
              <a:rPr lang="en-PT" smtClean="0"/>
              <a:t>‹#›</a:t>
            </a:fld>
            <a:endParaRPr lang="en-PT"/>
          </a:p>
        </p:txBody>
      </p:sp>
    </p:spTree>
    <p:extLst>
      <p:ext uri="{BB962C8B-B14F-4D97-AF65-F5344CB8AC3E}">
        <p14:creationId xmlns:p14="http://schemas.microsoft.com/office/powerpoint/2010/main" val="3978397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0A259-A403-F84C-B49C-D6B5654969AE}"/>
              </a:ext>
            </a:extLst>
          </p:cNvPr>
          <p:cNvSpPr>
            <a:spLocks noGrp="1"/>
          </p:cNvSpPr>
          <p:nvPr>
            <p:ph type="title"/>
          </p:nvPr>
        </p:nvSpPr>
        <p:spPr/>
        <p:txBody>
          <a:bodyPr/>
          <a:lstStyle/>
          <a:p>
            <a:r>
              <a:rPr lang="en-GB"/>
              <a:t>Click to edit Master title style</a:t>
            </a:r>
            <a:endParaRPr lang="en-PT"/>
          </a:p>
        </p:txBody>
      </p:sp>
      <p:sp>
        <p:nvSpPr>
          <p:cNvPr id="3" name="Content Placeholder 2">
            <a:extLst>
              <a:ext uri="{FF2B5EF4-FFF2-40B4-BE49-F238E27FC236}">
                <a16:creationId xmlns:a16="http://schemas.microsoft.com/office/drawing/2014/main" id="{0A1E8462-D774-5549-A600-E50054F9195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4" name="Content Placeholder 3">
            <a:extLst>
              <a:ext uri="{FF2B5EF4-FFF2-40B4-BE49-F238E27FC236}">
                <a16:creationId xmlns:a16="http://schemas.microsoft.com/office/drawing/2014/main" id="{5F5AE1B2-7EC4-EE4F-B40E-8F1796F0666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5" name="Date Placeholder 4">
            <a:extLst>
              <a:ext uri="{FF2B5EF4-FFF2-40B4-BE49-F238E27FC236}">
                <a16:creationId xmlns:a16="http://schemas.microsoft.com/office/drawing/2014/main" id="{511E3258-D529-8344-B2E2-F0243FCC4C7D}"/>
              </a:ext>
            </a:extLst>
          </p:cNvPr>
          <p:cNvSpPr>
            <a:spLocks noGrp="1"/>
          </p:cNvSpPr>
          <p:nvPr>
            <p:ph type="dt" sz="half" idx="10"/>
          </p:nvPr>
        </p:nvSpPr>
        <p:spPr/>
        <p:txBody>
          <a:bodyPr/>
          <a:lstStyle/>
          <a:p>
            <a:fld id="{F8D0231C-89B6-EC48-AFD4-4B05F18EB266}" type="datetime1">
              <a:rPr lang="en-US" smtClean="0"/>
              <a:t>10/30/20</a:t>
            </a:fld>
            <a:endParaRPr lang="en-PT"/>
          </a:p>
        </p:txBody>
      </p:sp>
      <p:sp>
        <p:nvSpPr>
          <p:cNvPr id="6" name="Footer Placeholder 5">
            <a:extLst>
              <a:ext uri="{FF2B5EF4-FFF2-40B4-BE49-F238E27FC236}">
                <a16:creationId xmlns:a16="http://schemas.microsoft.com/office/drawing/2014/main" id="{8EE5041B-7B5E-A94F-9244-0C3A846A08D1}"/>
              </a:ext>
            </a:extLst>
          </p:cNvPr>
          <p:cNvSpPr>
            <a:spLocks noGrp="1"/>
          </p:cNvSpPr>
          <p:nvPr>
            <p:ph type="ftr" sz="quarter" idx="11"/>
          </p:nvPr>
        </p:nvSpPr>
        <p:spPr/>
        <p:txBody>
          <a:bodyPr/>
          <a:lstStyle/>
          <a:p>
            <a:endParaRPr lang="en-PT"/>
          </a:p>
        </p:txBody>
      </p:sp>
      <p:sp>
        <p:nvSpPr>
          <p:cNvPr id="7" name="Slide Number Placeholder 6">
            <a:extLst>
              <a:ext uri="{FF2B5EF4-FFF2-40B4-BE49-F238E27FC236}">
                <a16:creationId xmlns:a16="http://schemas.microsoft.com/office/drawing/2014/main" id="{90035DC9-43E2-6C48-A71D-6339DB023DB8}"/>
              </a:ext>
            </a:extLst>
          </p:cNvPr>
          <p:cNvSpPr>
            <a:spLocks noGrp="1"/>
          </p:cNvSpPr>
          <p:nvPr>
            <p:ph type="sldNum" sz="quarter" idx="12"/>
          </p:nvPr>
        </p:nvSpPr>
        <p:spPr/>
        <p:txBody>
          <a:bodyPr/>
          <a:lstStyle/>
          <a:p>
            <a:fld id="{58C49B79-14C7-9849-BEB4-08F033E8B5AB}" type="slidenum">
              <a:rPr lang="en-PT" smtClean="0"/>
              <a:t>‹#›</a:t>
            </a:fld>
            <a:endParaRPr lang="en-PT"/>
          </a:p>
        </p:txBody>
      </p:sp>
    </p:spTree>
    <p:extLst>
      <p:ext uri="{BB962C8B-B14F-4D97-AF65-F5344CB8AC3E}">
        <p14:creationId xmlns:p14="http://schemas.microsoft.com/office/powerpoint/2010/main" val="396210230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03F43-3AB2-904E-BE04-C4247FB606D2}"/>
              </a:ext>
            </a:extLst>
          </p:cNvPr>
          <p:cNvSpPr>
            <a:spLocks noGrp="1"/>
          </p:cNvSpPr>
          <p:nvPr>
            <p:ph type="title"/>
          </p:nvPr>
        </p:nvSpPr>
        <p:spPr>
          <a:xfrm>
            <a:off x="839788" y="365125"/>
            <a:ext cx="10515600" cy="1325563"/>
          </a:xfrm>
        </p:spPr>
        <p:txBody>
          <a:bodyPr/>
          <a:lstStyle/>
          <a:p>
            <a:r>
              <a:rPr lang="en-GB"/>
              <a:t>Click to edit Master title style</a:t>
            </a:r>
            <a:endParaRPr lang="en-PT"/>
          </a:p>
        </p:txBody>
      </p:sp>
      <p:sp>
        <p:nvSpPr>
          <p:cNvPr id="3" name="Text Placeholder 2">
            <a:extLst>
              <a:ext uri="{FF2B5EF4-FFF2-40B4-BE49-F238E27FC236}">
                <a16:creationId xmlns:a16="http://schemas.microsoft.com/office/drawing/2014/main" id="{9A5C5462-E6B8-CF4E-9C33-D6BBAA1792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9717012-1A25-8540-AB0C-C1C5DE588A1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5" name="Text Placeholder 4">
            <a:extLst>
              <a:ext uri="{FF2B5EF4-FFF2-40B4-BE49-F238E27FC236}">
                <a16:creationId xmlns:a16="http://schemas.microsoft.com/office/drawing/2014/main" id="{127294C2-0CDD-FB4E-9878-1E9DC0E21D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A93C550-C4F1-194C-8D38-3087AE10397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7" name="Date Placeholder 6">
            <a:extLst>
              <a:ext uri="{FF2B5EF4-FFF2-40B4-BE49-F238E27FC236}">
                <a16:creationId xmlns:a16="http://schemas.microsoft.com/office/drawing/2014/main" id="{9B016ECB-D6BF-0F47-B272-8D5E7D227F17}"/>
              </a:ext>
            </a:extLst>
          </p:cNvPr>
          <p:cNvSpPr>
            <a:spLocks noGrp="1"/>
          </p:cNvSpPr>
          <p:nvPr>
            <p:ph type="dt" sz="half" idx="10"/>
          </p:nvPr>
        </p:nvSpPr>
        <p:spPr/>
        <p:txBody>
          <a:bodyPr/>
          <a:lstStyle/>
          <a:p>
            <a:fld id="{56287939-46A1-324E-8FBB-E255DD5BE401}" type="datetime1">
              <a:rPr lang="en-US" smtClean="0"/>
              <a:t>10/30/20</a:t>
            </a:fld>
            <a:endParaRPr lang="en-PT"/>
          </a:p>
        </p:txBody>
      </p:sp>
      <p:sp>
        <p:nvSpPr>
          <p:cNvPr id="8" name="Footer Placeholder 7">
            <a:extLst>
              <a:ext uri="{FF2B5EF4-FFF2-40B4-BE49-F238E27FC236}">
                <a16:creationId xmlns:a16="http://schemas.microsoft.com/office/drawing/2014/main" id="{6D48C41F-EAB5-7641-8D24-C5D54B0D7752}"/>
              </a:ext>
            </a:extLst>
          </p:cNvPr>
          <p:cNvSpPr>
            <a:spLocks noGrp="1"/>
          </p:cNvSpPr>
          <p:nvPr>
            <p:ph type="ftr" sz="quarter" idx="11"/>
          </p:nvPr>
        </p:nvSpPr>
        <p:spPr/>
        <p:txBody>
          <a:bodyPr/>
          <a:lstStyle/>
          <a:p>
            <a:endParaRPr lang="en-PT"/>
          </a:p>
        </p:txBody>
      </p:sp>
      <p:sp>
        <p:nvSpPr>
          <p:cNvPr id="9" name="Slide Number Placeholder 8">
            <a:extLst>
              <a:ext uri="{FF2B5EF4-FFF2-40B4-BE49-F238E27FC236}">
                <a16:creationId xmlns:a16="http://schemas.microsoft.com/office/drawing/2014/main" id="{D4FAF632-20CA-9745-BEAB-BF59C4CA09F4}"/>
              </a:ext>
            </a:extLst>
          </p:cNvPr>
          <p:cNvSpPr>
            <a:spLocks noGrp="1"/>
          </p:cNvSpPr>
          <p:nvPr>
            <p:ph type="sldNum" sz="quarter" idx="12"/>
          </p:nvPr>
        </p:nvSpPr>
        <p:spPr/>
        <p:txBody>
          <a:bodyPr/>
          <a:lstStyle/>
          <a:p>
            <a:fld id="{58C49B79-14C7-9849-BEB4-08F033E8B5AB}" type="slidenum">
              <a:rPr lang="en-PT" smtClean="0"/>
              <a:t>‹#›</a:t>
            </a:fld>
            <a:endParaRPr lang="en-PT"/>
          </a:p>
        </p:txBody>
      </p:sp>
    </p:spTree>
    <p:extLst>
      <p:ext uri="{BB962C8B-B14F-4D97-AF65-F5344CB8AC3E}">
        <p14:creationId xmlns:p14="http://schemas.microsoft.com/office/powerpoint/2010/main" val="3243675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6D629-8E0B-C74F-855A-F97CF2FA12A4}"/>
              </a:ext>
            </a:extLst>
          </p:cNvPr>
          <p:cNvSpPr>
            <a:spLocks noGrp="1"/>
          </p:cNvSpPr>
          <p:nvPr>
            <p:ph type="title"/>
          </p:nvPr>
        </p:nvSpPr>
        <p:spPr/>
        <p:txBody>
          <a:bodyPr/>
          <a:lstStyle/>
          <a:p>
            <a:r>
              <a:rPr lang="en-GB"/>
              <a:t>Click to edit Master title style</a:t>
            </a:r>
            <a:endParaRPr lang="en-PT"/>
          </a:p>
        </p:txBody>
      </p:sp>
      <p:sp>
        <p:nvSpPr>
          <p:cNvPr id="3" name="Date Placeholder 2">
            <a:extLst>
              <a:ext uri="{FF2B5EF4-FFF2-40B4-BE49-F238E27FC236}">
                <a16:creationId xmlns:a16="http://schemas.microsoft.com/office/drawing/2014/main" id="{BBCFFD1C-9B07-1B4B-9EC7-D66F8B609D8B}"/>
              </a:ext>
            </a:extLst>
          </p:cNvPr>
          <p:cNvSpPr>
            <a:spLocks noGrp="1"/>
          </p:cNvSpPr>
          <p:nvPr>
            <p:ph type="dt" sz="half" idx="10"/>
          </p:nvPr>
        </p:nvSpPr>
        <p:spPr/>
        <p:txBody>
          <a:bodyPr/>
          <a:lstStyle/>
          <a:p>
            <a:fld id="{C98D8CF2-DAC5-5141-8590-B5D25C61AC1F}" type="datetime1">
              <a:rPr lang="en-US" smtClean="0"/>
              <a:t>10/30/20</a:t>
            </a:fld>
            <a:endParaRPr lang="en-PT"/>
          </a:p>
        </p:txBody>
      </p:sp>
      <p:sp>
        <p:nvSpPr>
          <p:cNvPr id="4" name="Footer Placeholder 3">
            <a:extLst>
              <a:ext uri="{FF2B5EF4-FFF2-40B4-BE49-F238E27FC236}">
                <a16:creationId xmlns:a16="http://schemas.microsoft.com/office/drawing/2014/main" id="{0E962479-C67A-154C-A450-F4309E84D267}"/>
              </a:ext>
            </a:extLst>
          </p:cNvPr>
          <p:cNvSpPr>
            <a:spLocks noGrp="1"/>
          </p:cNvSpPr>
          <p:nvPr>
            <p:ph type="ftr" sz="quarter" idx="11"/>
          </p:nvPr>
        </p:nvSpPr>
        <p:spPr/>
        <p:txBody>
          <a:bodyPr/>
          <a:lstStyle/>
          <a:p>
            <a:endParaRPr lang="en-PT"/>
          </a:p>
        </p:txBody>
      </p:sp>
      <p:sp>
        <p:nvSpPr>
          <p:cNvPr id="5" name="Slide Number Placeholder 4">
            <a:extLst>
              <a:ext uri="{FF2B5EF4-FFF2-40B4-BE49-F238E27FC236}">
                <a16:creationId xmlns:a16="http://schemas.microsoft.com/office/drawing/2014/main" id="{6EBBEDFE-E6EB-5F47-AFA3-23E86DF059C5}"/>
              </a:ext>
            </a:extLst>
          </p:cNvPr>
          <p:cNvSpPr>
            <a:spLocks noGrp="1"/>
          </p:cNvSpPr>
          <p:nvPr>
            <p:ph type="sldNum" sz="quarter" idx="12"/>
          </p:nvPr>
        </p:nvSpPr>
        <p:spPr/>
        <p:txBody>
          <a:bodyPr/>
          <a:lstStyle/>
          <a:p>
            <a:fld id="{58C49B79-14C7-9849-BEB4-08F033E8B5AB}" type="slidenum">
              <a:rPr lang="en-PT" smtClean="0"/>
              <a:t>‹#›</a:t>
            </a:fld>
            <a:endParaRPr lang="en-PT"/>
          </a:p>
        </p:txBody>
      </p:sp>
    </p:spTree>
    <p:extLst>
      <p:ext uri="{BB962C8B-B14F-4D97-AF65-F5344CB8AC3E}">
        <p14:creationId xmlns:p14="http://schemas.microsoft.com/office/powerpoint/2010/main" val="230193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8F520C-0AE6-C349-8B56-AC13CCD83F75}"/>
              </a:ext>
            </a:extLst>
          </p:cNvPr>
          <p:cNvSpPr>
            <a:spLocks noGrp="1"/>
          </p:cNvSpPr>
          <p:nvPr>
            <p:ph type="dt" sz="half" idx="10"/>
          </p:nvPr>
        </p:nvSpPr>
        <p:spPr/>
        <p:txBody>
          <a:bodyPr/>
          <a:lstStyle/>
          <a:p>
            <a:fld id="{8169ECCA-BCBA-FF45-A4D1-52523777ADFC}" type="datetime1">
              <a:rPr lang="en-US" smtClean="0"/>
              <a:t>10/30/20</a:t>
            </a:fld>
            <a:endParaRPr lang="en-PT"/>
          </a:p>
        </p:txBody>
      </p:sp>
      <p:sp>
        <p:nvSpPr>
          <p:cNvPr id="3" name="Footer Placeholder 2">
            <a:extLst>
              <a:ext uri="{FF2B5EF4-FFF2-40B4-BE49-F238E27FC236}">
                <a16:creationId xmlns:a16="http://schemas.microsoft.com/office/drawing/2014/main" id="{52ADA8F3-8928-384D-B49B-B95A21DE333B}"/>
              </a:ext>
            </a:extLst>
          </p:cNvPr>
          <p:cNvSpPr>
            <a:spLocks noGrp="1"/>
          </p:cNvSpPr>
          <p:nvPr>
            <p:ph type="ftr" sz="quarter" idx="11"/>
          </p:nvPr>
        </p:nvSpPr>
        <p:spPr/>
        <p:txBody>
          <a:bodyPr/>
          <a:lstStyle/>
          <a:p>
            <a:endParaRPr lang="en-PT"/>
          </a:p>
        </p:txBody>
      </p:sp>
      <p:sp>
        <p:nvSpPr>
          <p:cNvPr id="4" name="Slide Number Placeholder 3">
            <a:extLst>
              <a:ext uri="{FF2B5EF4-FFF2-40B4-BE49-F238E27FC236}">
                <a16:creationId xmlns:a16="http://schemas.microsoft.com/office/drawing/2014/main" id="{AF6F912E-F319-B84A-A0D0-882C27AE7F65}"/>
              </a:ext>
            </a:extLst>
          </p:cNvPr>
          <p:cNvSpPr>
            <a:spLocks noGrp="1"/>
          </p:cNvSpPr>
          <p:nvPr>
            <p:ph type="sldNum" sz="quarter" idx="12"/>
          </p:nvPr>
        </p:nvSpPr>
        <p:spPr/>
        <p:txBody>
          <a:bodyPr/>
          <a:lstStyle/>
          <a:p>
            <a:fld id="{58C49B79-14C7-9849-BEB4-08F033E8B5AB}" type="slidenum">
              <a:rPr lang="en-PT" smtClean="0"/>
              <a:t>‹#›</a:t>
            </a:fld>
            <a:endParaRPr lang="en-PT"/>
          </a:p>
        </p:txBody>
      </p:sp>
    </p:spTree>
    <p:extLst>
      <p:ext uri="{BB962C8B-B14F-4D97-AF65-F5344CB8AC3E}">
        <p14:creationId xmlns:p14="http://schemas.microsoft.com/office/powerpoint/2010/main" val="3493290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BEE54-F549-FE48-9DA0-40C53892EFD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PT"/>
          </a:p>
        </p:txBody>
      </p:sp>
      <p:sp>
        <p:nvSpPr>
          <p:cNvPr id="3" name="Content Placeholder 2">
            <a:extLst>
              <a:ext uri="{FF2B5EF4-FFF2-40B4-BE49-F238E27FC236}">
                <a16:creationId xmlns:a16="http://schemas.microsoft.com/office/drawing/2014/main" id="{191E882D-1DEE-2B40-909A-F626029372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4" name="Text Placeholder 3">
            <a:extLst>
              <a:ext uri="{FF2B5EF4-FFF2-40B4-BE49-F238E27FC236}">
                <a16:creationId xmlns:a16="http://schemas.microsoft.com/office/drawing/2014/main" id="{A2EB1EAA-5AC9-C44E-99BC-00D6793769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9AC785C-EBAE-C446-894C-16C3289A0B9D}"/>
              </a:ext>
            </a:extLst>
          </p:cNvPr>
          <p:cNvSpPr>
            <a:spLocks noGrp="1"/>
          </p:cNvSpPr>
          <p:nvPr>
            <p:ph type="dt" sz="half" idx="10"/>
          </p:nvPr>
        </p:nvSpPr>
        <p:spPr/>
        <p:txBody>
          <a:bodyPr/>
          <a:lstStyle/>
          <a:p>
            <a:fld id="{6D84AD74-D805-DA4A-B1D5-C35EF2C3D40E}" type="datetime1">
              <a:rPr lang="en-US" smtClean="0"/>
              <a:t>10/30/20</a:t>
            </a:fld>
            <a:endParaRPr lang="en-PT"/>
          </a:p>
        </p:txBody>
      </p:sp>
      <p:sp>
        <p:nvSpPr>
          <p:cNvPr id="6" name="Footer Placeholder 5">
            <a:extLst>
              <a:ext uri="{FF2B5EF4-FFF2-40B4-BE49-F238E27FC236}">
                <a16:creationId xmlns:a16="http://schemas.microsoft.com/office/drawing/2014/main" id="{C5491E3A-1567-5148-BBA3-BA20330124CD}"/>
              </a:ext>
            </a:extLst>
          </p:cNvPr>
          <p:cNvSpPr>
            <a:spLocks noGrp="1"/>
          </p:cNvSpPr>
          <p:nvPr>
            <p:ph type="ftr" sz="quarter" idx="11"/>
          </p:nvPr>
        </p:nvSpPr>
        <p:spPr/>
        <p:txBody>
          <a:bodyPr/>
          <a:lstStyle/>
          <a:p>
            <a:endParaRPr lang="en-PT"/>
          </a:p>
        </p:txBody>
      </p:sp>
      <p:sp>
        <p:nvSpPr>
          <p:cNvPr id="7" name="Slide Number Placeholder 6">
            <a:extLst>
              <a:ext uri="{FF2B5EF4-FFF2-40B4-BE49-F238E27FC236}">
                <a16:creationId xmlns:a16="http://schemas.microsoft.com/office/drawing/2014/main" id="{ECB5287D-0F88-C241-B4C7-0213395F85A0}"/>
              </a:ext>
            </a:extLst>
          </p:cNvPr>
          <p:cNvSpPr>
            <a:spLocks noGrp="1"/>
          </p:cNvSpPr>
          <p:nvPr>
            <p:ph type="sldNum" sz="quarter" idx="12"/>
          </p:nvPr>
        </p:nvSpPr>
        <p:spPr/>
        <p:txBody>
          <a:bodyPr/>
          <a:lstStyle/>
          <a:p>
            <a:fld id="{58C49B79-14C7-9849-BEB4-08F033E8B5AB}" type="slidenum">
              <a:rPr lang="en-PT" smtClean="0"/>
              <a:t>‹#›</a:t>
            </a:fld>
            <a:endParaRPr lang="en-PT"/>
          </a:p>
        </p:txBody>
      </p:sp>
    </p:spTree>
    <p:extLst>
      <p:ext uri="{BB962C8B-B14F-4D97-AF65-F5344CB8AC3E}">
        <p14:creationId xmlns:p14="http://schemas.microsoft.com/office/powerpoint/2010/main" val="337533807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DDB5C-92C9-3A47-982C-03E0DD002CD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PT"/>
          </a:p>
        </p:txBody>
      </p:sp>
      <p:sp>
        <p:nvSpPr>
          <p:cNvPr id="3" name="Picture Placeholder 2">
            <a:extLst>
              <a:ext uri="{FF2B5EF4-FFF2-40B4-BE49-F238E27FC236}">
                <a16:creationId xmlns:a16="http://schemas.microsoft.com/office/drawing/2014/main" id="{CB86C379-B7E9-5541-ABDD-96E0E5A05E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T"/>
          </a:p>
        </p:txBody>
      </p:sp>
      <p:sp>
        <p:nvSpPr>
          <p:cNvPr id="4" name="Text Placeholder 3">
            <a:extLst>
              <a:ext uri="{FF2B5EF4-FFF2-40B4-BE49-F238E27FC236}">
                <a16:creationId xmlns:a16="http://schemas.microsoft.com/office/drawing/2014/main" id="{8EEB7EC4-CAB0-0746-874E-6D545EAD15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9513F44-CC8D-B34B-BFBD-9FA91A667566}"/>
              </a:ext>
            </a:extLst>
          </p:cNvPr>
          <p:cNvSpPr>
            <a:spLocks noGrp="1"/>
          </p:cNvSpPr>
          <p:nvPr>
            <p:ph type="dt" sz="half" idx="10"/>
          </p:nvPr>
        </p:nvSpPr>
        <p:spPr/>
        <p:txBody>
          <a:bodyPr/>
          <a:lstStyle/>
          <a:p>
            <a:fld id="{2C87B1B9-15BE-1540-ACB7-69ADE7A3D1E3}" type="datetime1">
              <a:rPr lang="en-US" smtClean="0"/>
              <a:t>10/30/20</a:t>
            </a:fld>
            <a:endParaRPr lang="en-PT"/>
          </a:p>
        </p:txBody>
      </p:sp>
      <p:sp>
        <p:nvSpPr>
          <p:cNvPr id="6" name="Footer Placeholder 5">
            <a:extLst>
              <a:ext uri="{FF2B5EF4-FFF2-40B4-BE49-F238E27FC236}">
                <a16:creationId xmlns:a16="http://schemas.microsoft.com/office/drawing/2014/main" id="{5EFEB8F0-C061-ED48-9E31-4B326AC95A2B}"/>
              </a:ext>
            </a:extLst>
          </p:cNvPr>
          <p:cNvSpPr>
            <a:spLocks noGrp="1"/>
          </p:cNvSpPr>
          <p:nvPr>
            <p:ph type="ftr" sz="quarter" idx="11"/>
          </p:nvPr>
        </p:nvSpPr>
        <p:spPr/>
        <p:txBody>
          <a:bodyPr/>
          <a:lstStyle/>
          <a:p>
            <a:endParaRPr lang="en-PT"/>
          </a:p>
        </p:txBody>
      </p:sp>
      <p:sp>
        <p:nvSpPr>
          <p:cNvPr id="7" name="Slide Number Placeholder 6">
            <a:extLst>
              <a:ext uri="{FF2B5EF4-FFF2-40B4-BE49-F238E27FC236}">
                <a16:creationId xmlns:a16="http://schemas.microsoft.com/office/drawing/2014/main" id="{B72B345E-8B36-8649-9F22-7902C06767A8}"/>
              </a:ext>
            </a:extLst>
          </p:cNvPr>
          <p:cNvSpPr>
            <a:spLocks noGrp="1"/>
          </p:cNvSpPr>
          <p:nvPr>
            <p:ph type="sldNum" sz="quarter" idx="12"/>
          </p:nvPr>
        </p:nvSpPr>
        <p:spPr/>
        <p:txBody>
          <a:bodyPr/>
          <a:lstStyle/>
          <a:p>
            <a:fld id="{58C49B79-14C7-9849-BEB4-08F033E8B5AB}" type="slidenum">
              <a:rPr lang="en-PT" smtClean="0"/>
              <a:t>‹#›</a:t>
            </a:fld>
            <a:endParaRPr lang="en-PT"/>
          </a:p>
        </p:txBody>
      </p:sp>
    </p:spTree>
    <p:extLst>
      <p:ext uri="{BB962C8B-B14F-4D97-AF65-F5344CB8AC3E}">
        <p14:creationId xmlns:p14="http://schemas.microsoft.com/office/powerpoint/2010/main" val="25589729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64000">
              <a:schemeClr val="accent3">
                <a:lumMod val="0"/>
                <a:lumOff val="100000"/>
                <a:alpha val="44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FDB314-9711-2240-8CD8-52776E466E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PT"/>
          </a:p>
        </p:txBody>
      </p:sp>
      <p:sp>
        <p:nvSpPr>
          <p:cNvPr id="3" name="Text Placeholder 2">
            <a:extLst>
              <a:ext uri="{FF2B5EF4-FFF2-40B4-BE49-F238E27FC236}">
                <a16:creationId xmlns:a16="http://schemas.microsoft.com/office/drawing/2014/main" id="{8857E2C8-22DD-5341-A3E9-D5434136AD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4" name="Date Placeholder 3">
            <a:extLst>
              <a:ext uri="{FF2B5EF4-FFF2-40B4-BE49-F238E27FC236}">
                <a16:creationId xmlns:a16="http://schemas.microsoft.com/office/drawing/2014/main" id="{BB738675-15D4-AF46-A0FC-D937AF4710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34797D-5FFD-3C48-96D8-D242228E3C36}" type="datetime1">
              <a:rPr lang="en-US" smtClean="0"/>
              <a:t>10/30/20</a:t>
            </a:fld>
            <a:endParaRPr lang="en-PT"/>
          </a:p>
        </p:txBody>
      </p:sp>
      <p:sp>
        <p:nvSpPr>
          <p:cNvPr id="5" name="Footer Placeholder 4">
            <a:extLst>
              <a:ext uri="{FF2B5EF4-FFF2-40B4-BE49-F238E27FC236}">
                <a16:creationId xmlns:a16="http://schemas.microsoft.com/office/drawing/2014/main" id="{3EC1BDD3-38C2-8F4F-A1F4-34D91BCB3B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T"/>
          </a:p>
        </p:txBody>
      </p:sp>
      <p:sp>
        <p:nvSpPr>
          <p:cNvPr id="6" name="Slide Number Placeholder 5">
            <a:extLst>
              <a:ext uri="{FF2B5EF4-FFF2-40B4-BE49-F238E27FC236}">
                <a16:creationId xmlns:a16="http://schemas.microsoft.com/office/drawing/2014/main" id="{C697AA19-450B-2942-948F-E580AA272D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C49B79-14C7-9849-BEB4-08F033E8B5AB}" type="slidenum">
              <a:rPr lang="en-PT" smtClean="0"/>
              <a:t>‹#›</a:t>
            </a:fld>
            <a:endParaRPr lang="en-PT"/>
          </a:p>
        </p:txBody>
      </p:sp>
    </p:spTree>
    <p:extLst>
      <p:ext uri="{BB962C8B-B14F-4D97-AF65-F5344CB8AC3E}">
        <p14:creationId xmlns:p14="http://schemas.microsoft.com/office/powerpoint/2010/main" val="4117346760"/>
      </p:ext>
    </p:extLst>
  </p:cSld>
  <p:clrMap bg1="lt1" tx1="dk1" bg2="lt2" tx2="dk2" accent1="accent1" accent2="accent2" accent3="accent3" accent4="accent4" accent5="accent5" accent6="accent6" hlink="hlink" folHlink="folHlink"/>
  <p:sldLayoutIdLst>
    <p:sldLayoutId id="2147484216" r:id="rId1"/>
    <p:sldLayoutId id="2147484217" r:id="rId2"/>
    <p:sldLayoutId id="2147484218" r:id="rId3"/>
    <p:sldLayoutId id="2147484219" r:id="rId4"/>
    <p:sldLayoutId id="2147484220" r:id="rId5"/>
    <p:sldLayoutId id="2147484221" r:id="rId6"/>
    <p:sldLayoutId id="2147484222" r:id="rId7"/>
    <p:sldLayoutId id="2147484223" r:id="rId8"/>
    <p:sldLayoutId id="2147484224" r:id="rId9"/>
    <p:sldLayoutId id="2147484225" r:id="rId10"/>
    <p:sldLayoutId id="214748422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8.tiff"/><Relationship Id="rId3" Type="http://schemas.openxmlformats.org/officeDocument/2006/relationships/image" Target="../media/image13.png"/><Relationship Id="rId7" Type="http://schemas.openxmlformats.org/officeDocument/2006/relationships/image" Target="../media/image17.tif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tiff"/><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image" Target="../media/image20.png"/><Relationship Id="rId7" Type="http://schemas.openxmlformats.org/officeDocument/2006/relationships/image" Target="../media/image24.png"/><Relationship Id="rId12"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diagramColors" Target="../diagrams/colors2.xml"/><Relationship Id="rId5" Type="http://schemas.openxmlformats.org/officeDocument/2006/relationships/image" Target="../media/image22.png"/><Relationship Id="rId10" Type="http://schemas.openxmlformats.org/officeDocument/2006/relationships/diagramQuickStyle" Target="../diagrams/quickStyle2.xml"/><Relationship Id="rId4" Type="http://schemas.openxmlformats.org/officeDocument/2006/relationships/image" Target="../media/image21.png"/><Relationship Id="rId9"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5.tiff"/><Relationship Id="rId7" Type="http://schemas.openxmlformats.org/officeDocument/2006/relationships/diagramColors" Target="../diagrams/colors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29.png"/><Relationship Id="rId10" Type="http://schemas.microsoft.com/office/2007/relationships/hdphoto" Target="../media/hdphoto9.wdp"/><Relationship Id="rId4" Type="http://schemas.microsoft.com/office/2007/relationships/hdphoto" Target="../media/hdphoto6.wdp"/><Relationship Id="rId9"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5.tiff"/><Relationship Id="rId4" Type="http://schemas.openxmlformats.org/officeDocument/2006/relationships/image" Target="../media/image34.tiff"/></Relationships>
</file>

<file path=ppt/slides/_rels/slide23.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7.tiff"/><Relationship Id="rId5" Type="http://schemas.openxmlformats.org/officeDocument/2006/relationships/image" Target="../media/image36.tiff"/><Relationship Id="rId4" Type="http://schemas.openxmlformats.org/officeDocument/2006/relationships/image" Target="../media/image19.tiff"/></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tiff"/><Relationship Id="rId1" Type="http://schemas.openxmlformats.org/officeDocument/2006/relationships/slideLayout" Target="../slideLayouts/slideLayout2.xml"/><Relationship Id="rId6" Type="http://schemas.openxmlformats.org/officeDocument/2006/relationships/image" Target="../media/image34.tiff"/><Relationship Id="rId5" Type="http://schemas.openxmlformats.org/officeDocument/2006/relationships/image" Target="../media/image46.tiff"/><Relationship Id="rId4" Type="http://schemas.openxmlformats.org/officeDocument/2006/relationships/image" Target="../media/image45.tiff"/></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8.tiff"/></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12" Type="http://schemas.openxmlformats.org/officeDocument/2006/relationships/image" Target="../media/image49.tiff"/><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13" Type="http://schemas.microsoft.com/office/2007/relationships/hdphoto" Target="../media/hdphoto5.wdp"/><Relationship Id="rId3" Type="http://schemas.openxmlformats.org/officeDocument/2006/relationships/image" Target="../media/image7.png"/><Relationship Id="rId7" Type="http://schemas.microsoft.com/office/2007/relationships/hdphoto" Target="../media/hdphoto2.wdp"/><Relationship Id="rId12"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png"/><Relationship Id="rId11" Type="http://schemas.microsoft.com/office/2007/relationships/hdphoto" Target="../media/hdphoto4.wdp"/><Relationship Id="rId5" Type="http://schemas.openxmlformats.org/officeDocument/2006/relationships/image" Target="../media/image8.png"/><Relationship Id="rId10" Type="http://schemas.openxmlformats.org/officeDocument/2006/relationships/image" Target="../media/image11.png"/><Relationship Id="rId4" Type="http://schemas.microsoft.com/office/2007/relationships/hdphoto" Target="../media/hdphoto1.wdp"/><Relationship Id="rId9"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4A5AE8CC-06FD-417B-B86E-4D1D06AA7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3">
            <a:extLst>
              <a:ext uri="{FF2B5EF4-FFF2-40B4-BE49-F238E27FC236}">
                <a16:creationId xmlns:a16="http://schemas.microsoft.com/office/drawing/2014/main" id="{F6429F11-64E2-4420-9B0C-F3F81BF0D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Freeform 4">
            <a:extLst>
              <a:ext uri="{FF2B5EF4-FFF2-40B4-BE49-F238E27FC236}">
                <a16:creationId xmlns:a16="http://schemas.microsoft.com/office/drawing/2014/main" id="{62785A07-F203-435E-8E76-BB97680C2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078052" cy="6858478"/>
          </a:xfrm>
          <a:custGeom>
            <a:avLst/>
            <a:gdLst>
              <a:gd name="connsiteX0" fmla="*/ 0 w 8078052"/>
              <a:gd name="connsiteY0" fmla="*/ 0 h 6858478"/>
              <a:gd name="connsiteX1" fmla="*/ 3829872 w 8078052"/>
              <a:gd name="connsiteY1" fmla="*/ 0 h 6858478"/>
              <a:gd name="connsiteX2" fmla="*/ 4896100 w 8078052"/>
              <a:gd name="connsiteY2" fmla="*/ 0 h 6858478"/>
              <a:gd name="connsiteX3" fmla="*/ 4901677 w 8078052"/>
              <a:gd name="connsiteY3" fmla="*/ 0 h 6858478"/>
              <a:gd name="connsiteX4" fmla="*/ 8078052 w 8078052"/>
              <a:gd name="connsiteY4" fmla="*/ 6858478 h 6858478"/>
              <a:gd name="connsiteX5" fmla="*/ 653497 w 8078052"/>
              <a:gd name="connsiteY5" fmla="*/ 6858478 h 6858478"/>
              <a:gd name="connsiteX6" fmla="*/ 653757 w 8078052"/>
              <a:gd name="connsiteY6" fmla="*/ 6857916 h 6858478"/>
              <a:gd name="connsiteX7" fmla="*/ 0 w 8078052"/>
              <a:gd name="connsiteY7" fmla="*/ 6857916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2" h="6858478">
                <a:moveTo>
                  <a:pt x="0" y="0"/>
                </a:moveTo>
                <a:lnTo>
                  <a:pt x="3829872" y="0"/>
                </a:lnTo>
                <a:lnTo>
                  <a:pt x="4896100" y="0"/>
                </a:lnTo>
                <a:lnTo>
                  <a:pt x="4901677" y="0"/>
                </a:lnTo>
                <a:lnTo>
                  <a:pt x="8078052" y="6858478"/>
                </a:lnTo>
                <a:lnTo>
                  <a:pt x="653497" y="6858478"/>
                </a:lnTo>
                <a:lnTo>
                  <a:pt x="653757" y="6857916"/>
                </a:lnTo>
                <a:lnTo>
                  <a:pt x="0" y="685791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a:extLst>
              <a:ext uri="{FF2B5EF4-FFF2-40B4-BE49-F238E27FC236}">
                <a16:creationId xmlns:a16="http://schemas.microsoft.com/office/drawing/2014/main" id="{E6D70E7D-1510-7E41-BD31-EE3B968B6F59}"/>
              </a:ext>
            </a:extLst>
          </p:cNvPr>
          <p:cNvSpPr>
            <a:spLocks noGrp="1"/>
          </p:cNvSpPr>
          <p:nvPr>
            <p:ph type="ctrTitle"/>
          </p:nvPr>
        </p:nvSpPr>
        <p:spPr>
          <a:xfrm>
            <a:off x="94515" y="418582"/>
            <a:ext cx="5079031" cy="1304874"/>
          </a:xfrm>
        </p:spPr>
        <p:txBody>
          <a:bodyPr anchor="t">
            <a:normAutofit/>
          </a:bodyPr>
          <a:lstStyle/>
          <a:p>
            <a:r>
              <a:rPr lang="en-GB" sz="2400" b="1" dirty="0">
                <a:solidFill>
                  <a:schemeClr val="tx1">
                    <a:lumMod val="85000"/>
                  </a:schemeClr>
                </a:solidFill>
              </a:rPr>
              <a:t>Master of Science in Computer Science and Engineering </a:t>
            </a:r>
            <a:endParaRPr lang="en-GB" sz="2400" b="1" dirty="0">
              <a:solidFill>
                <a:schemeClr val="tx1">
                  <a:lumMod val="85000"/>
                </a:schemeClr>
              </a:solidFill>
              <a:effectLst/>
            </a:endParaRPr>
          </a:p>
        </p:txBody>
      </p:sp>
      <p:sp>
        <p:nvSpPr>
          <p:cNvPr id="6" name="TextBox 5">
            <a:extLst>
              <a:ext uri="{FF2B5EF4-FFF2-40B4-BE49-F238E27FC236}">
                <a16:creationId xmlns:a16="http://schemas.microsoft.com/office/drawing/2014/main" id="{FDFF45D9-5827-1E47-B635-4E91B628A4A3}"/>
              </a:ext>
            </a:extLst>
          </p:cNvPr>
          <p:cNvSpPr txBox="1"/>
          <p:nvPr/>
        </p:nvSpPr>
        <p:spPr>
          <a:xfrm>
            <a:off x="309508" y="2459504"/>
            <a:ext cx="6205592" cy="1938992"/>
          </a:xfrm>
          <a:prstGeom prst="rect">
            <a:avLst/>
          </a:prstGeom>
          <a:noFill/>
        </p:spPr>
        <p:txBody>
          <a:bodyPr wrap="square" rtlCol="0">
            <a:spAutoFit/>
          </a:bodyPr>
          <a:lstStyle/>
          <a:p>
            <a:pPr>
              <a:spcAft>
                <a:spcPts val="600"/>
              </a:spcAft>
            </a:pPr>
            <a:r>
              <a:rPr lang="en-GB" sz="4000" b="1" dirty="0"/>
              <a:t>A Trusted and Privacy-Enhanced In-Memory Data Store </a:t>
            </a:r>
            <a:endParaRPr lang="en-GB" sz="4000" dirty="0">
              <a:effectLst/>
            </a:endParaRPr>
          </a:p>
        </p:txBody>
      </p:sp>
      <p:sp>
        <p:nvSpPr>
          <p:cNvPr id="7" name="TextBox 6">
            <a:extLst>
              <a:ext uri="{FF2B5EF4-FFF2-40B4-BE49-F238E27FC236}">
                <a16:creationId xmlns:a16="http://schemas.microsoft.com/office/drawing/2014/main" id="{7523CCCD-4B80-E44F-A660-1D15DFBCC8D2}"/>
              </a:ext>
            </a:extLst>
          </p:cNvPr>
          <p:cNvSpPr txBox="1"/>
          <p:nvPr/>
        </p:nvSpPr>
        <p:spPr>
          <a:xfrm>
            <a:off x="309508" y="4994841"/>
            <a:ext cx="3872727" cy="400110"/>
          </a:xfrm>
          <a:prstGeom prst="rect">
            <a:avLst/>
          </a:prstGeom>
          <a:noFill/>
        </p:spPr>
        <p:txBody>
          <a:bodyPr wrap="none" rtlCol="0">
            <a:spAutoFit/>
          </a:bodyPr>
          <a:lstStyle/>
          <a:p>
            <a:pPr>
              <a:spcAft>
                <a:spcPts val="600"/>
              </a:spcAft>
            </a:pPr>
            <a:r>
              <a:rPr lang="en-PT" sz="2000" dirty="0"/>
              <a:t>Miguel de Lemos Dias</a:t>
            </a:r>
            <a:r>
              <a:rPr lang="en-GB" sz="2000" dirty="0"/>
              <a:t> Rosa Anciães</a:t>
            </a:r>
            <a:endParaRPr lang="en-PT" sz="2000" dirty="0"/>
          </a:p>
        </p:txBody>
      </p:sp>
      <p:sp>
        <p:nvSpPr>
          <p:cNvPr id="8" name="TextBox 7">
            <a:extLst>
              <a:ext uri="{FF2B5EF4-FFF2-40B4-BE49-F238E27FC236}">
                <a16:creationId xmlns:a16="http://schemas.microsoft.com/office/drawing/2014/main" id="{1B6A5315-A6E8-AB42-B496-ED576049B42C}"/>
              </a:ext>
            </a:extLst>
          </p:cNvPr>
          <p:cNvSpPr txBox="1"/>
          <p:nvPr/>
        </p:nvSpPr>
        <p:spPr>
          <a:xfrm>
            <a:off x="9343073" y="4994841"/>
            <a:ext cx="2807051" cy="784830"/>
          </a:xfrm>
          <a:prstGeom prst="rect">
            <a:avLst/>
          </a:prstGeom>
          <a:noFill/>
        </p:spPr>
        <p:txBody>
          <a:bodyPr wrap="square" rtlCol="0">
            <a:spAutoFit/>
          </a:bodyPr>
          <a:lstStyle/>
          <a:p>
            <a:pPr>
              <a:spcAft>
                <a:spcPts val="600"/>
              </a:spcAft>
            </a:pPr>
            <a:r>
              <a:rPr lang="en-PT" sz="2000" b="1" dirty="0">
                <a:solidFill>
                  <a:schemeClr val="bg1"/>
                </a:solidFill>
              </a:rPr>
              <a:t>Adviser:</a:t>
            </a:r>
          </a:p>
          <a:p>
            <a:pPr>
              <a:spcAft>
                <a:spcPts val="600"/>
              </a:spcAft>
            </a:pPr>
            <a:r>
              <a:rPr lang="en-PT" sz="2000" dirty="0">
                <a:solidFill>
                  <a:schemeClr val="bg1"/>
                </a:solidFill>
              </a:rPr>
              <a:t>Henrique Domingos</a:t>
            </a:r>
          </a:p>
        </p:txBody>
      </p:sp>
      <p:sp>
        <p:nvSpPr>
          <p:cNvPr id="14" name="TextBox 13">
            <a:extLst>
              <a:ext uri="{FF2B5EF4-FFF2-40B4-BE49-F238E27FC236}">
                <a16:creationId xmlns:a16="http://schemas.microsoft.com/office/drawing/2014/main" id="{3C46536C-4DB5-674E-B3C8-CD7368AA8A2A}"/>
              </a:ext>
            </a:extLst>
          </p:cNvPr>
          <p:cNvSpPr txBox="1"/>
          <p:nvPr/>
        </p:nvSpPr>
        <p:spPr>
          <a:xfrm>
            <a:off x="5180837" y="5991296"/>
            <a:ext cx="1830309" cy="369332"/>
          </a:xfrm>
          <a:prstGeom prst="rect">
            <a:avLst/>
          </a:prstGeom>
          <a:noFill/>
        </p:spPr>
        <p:txBody>
          <a:bodyPr wrap="none" rtlCol="0">
            <a:spAutoFit/>
          </a:bodyPr>
          <a:lstStyle/>
          <a:p>
            <a:pPr>
              <a:spcAft>
                <a:spcPts val="600"/>
              </a:spcAft>
            </a:pPr>
            <a:r>
              <a:rPr lang="en-PT" dirty="0"/>
              <a:t>27 February 2020</a:t>
            </a:r>
          </a:p>
        </p:txBody>
      </p:sp>
      <p:pic>
        <p:nvPicPr>
          <p:cNvPr id="10" name="Picture 9" descr="A close up of a logo&#10;&#10;Description automatically generated">
            <a:extLst>
              <a:ext uri="{FF2B5EF4-FFF2-40B4-BE49-F238E27FC236}">
                <a16:creationId xmlns:a16="http://schemas.microsoft.com/office/drawing/2014/main" id="{AE279033-046A-2942-B6CC-2FD01D249C75}"/>
              </a:ext>
            </a:extLst>
          </p:cNvPr>
          <p:cNvPicPr>
            <a:picLocks noChangeAspect="1"/>
          </p:cNvPicPr>
          <p:nvPr/>
        </p:nvPicPr>
        <p:blipFill>
          <a:blip r:embed="rId3"/>
          <a:stretch>
            <a:fillRect/>
          </a:stretch>
        </p:blipFill>
        <p:spPr>
          <a:xfrm>
            <a:off x="7358063" y="294543"/>
            <a:ext cx="4555155" cy="706048"/>
          </a:xfrm>
          <a:prstGeom prst="rect">
            <a:avLst/>
          </a:prstGeom>
        </p:spPr>
      </p:pic>
      <p:sp>
        <p:nvSpPr>
          <p:cNvPr id="3" name="Slide Number Placeholder 2">
            <a:extLst>
              <a:ext uri="{FF2B5EF4-FFF2-40B4-BE49-F238E27FC236}">
                <a16:creationId xmlns:a16="http://schemas.microsoft.com/office/drawing/2014/main" id="{7FE2BE26-9138-104F-B3D7-4F2784D3A557}"/>
              </a:ext>
            </a:extLst>
          </p:cNvPr>
          <p:cNvSpPr>
            <a:spLocks noGrp="1"/>
          </p:cNvSpPr>
          <p:nvPr>
            <p:ph type="sldNum" sz="quarter" idx="12"/>
          </p:nvPr>
        </p:nvSpPr>
        <p:spPr/>
        <p:txBody>
          <a:bodyPr/>
          <a:lstStyle/>
          <a:p>
            <a:fld id="{58C49B79-14C7-9849-BEB4-08F033E8B5AB}" type="slidenum">
              <a:rPr lang="en-PT" smtClean="0"/>
              <a:t>1</a:t>
            </a:fld>
            <a:endParaRPr lang="en-PT"/>
          </a:p>
        </p:txBody>
      </p:sp>
    </p:spTree>
    <p:extLst>
      <p:ext uri="{BB962C8B-B14F-4D97-AF65-F5344CB8AC3E}">
        <p14:creationId xmlns:p14="http://schemas.microsoft.com/office/powerpoint/2010/main" val="272058587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bg1"/>
                </a:solidFill>
                <a:latin typeface="+mj-lt"/>
                <a:ea typeface="+mj-ea"/>
                <a:cs typeface="+mj-cs"/>
              </a:rPr>
              <a:t>Outline</a:t>
            </a:r>
          </a:p>
        </p:txBody>
      </p:sp>
      <p:sp>
        <p:nvSpPr>
          <p:cNvPr id="5" name="TextBox 4">
            <a:extLst>
              <a:ext uri="{FF2B5EF4-FFF2-40B4-BE49-F238E27FC236}">
                <a16:creationId xmlns:a16="http://schemas.microsoft.com/office/drawing/2014/main" id="{A8066769-D2CE-8740-A287-A36BDC024E6B}"/>
              </a:ext>
            </a:extLst>
          </p:cNvPr>
          <p:cNvSpPr txBox="1"/>
          <p:nvPr/>
        </p:nvSpPr>
        <p:spPr>
          <a:xfrm>
            <a:off x="841248" y="452842"/>
            <a:ext cx="2889504" cy="1261872"/>
          </a:xfrm>
          <a:prstGeom prst="rect">
            <a:avLst/>
          </a:prstGeom>
        </p:spPr>
        <p:txBody>
          <a:bodyPr vert="horz" lIns="91440" tIns="45720" rIns="91440" bIns="45720" rtlCol="0" anchor="ctr">
            <a:normAutofit/>
          </a:bodyPr>
          <a:lstStyle/>
          <a:p>
            <a:pPr algn="r">
              <a:lnSpc>
                <a:spcPct val="90000"/>
              </a:lnSpc>
              <a:spcBef>
                <a:spcPts val="1000"/>
              </a:spcBef>
            </a:pPr>
            <a:r>
              <a:rPr lang="en-US" sz="2000" kern="1200" dirty="0">
                <a:solidFill>
                  <a:schemeClr val="bg2"/>
                </a:solidFill>
                <a:latin typeface="+mn-lt"/>
                <a:ea typeface="+mn-ea"/>
                <a:cs typeface="+mn-cs"/>
              </a:rPr>
              <a:t>Dissertation Plan</a:t>
            </a:r>
          </a:p>
        </p:txBody>
      </p:sp>
      <p:cxnSp>
        <p:nvCxnSpPr>
          <p:cNvPr id="21" name="Straight Connector 20">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F3BDB99-9DFC-934A-8417-BF0855671378}"/>
              </a:ext>
            </a:extLst>
          </p:cNvPr>
          <p:cNvSpPr txBox="1"/>
          <p:nvPr/>
        </p:nvSpPr>
        <p:spPr>
          <a:xfrm>
            <a:off x="841247" y="2235898"/>
            <a:ext cx="7173199" cy="3785652"/>
          </a:xfrm>
          <a:prstGeom prst="rect">
            <a:avLst/>
          </a:prstGeom>
          <a:noFill/>
        </p:spPr>
        <p:txBody>
          <a:bodyPr wrap="square" rtlCol="0">
            <a:spAutoFit/>
          </a:bodyPr>
          <a:lstStyle/>
          <a:p>
            <a:pPr marL="342900" indent="-342900">
              <a:lnSpc>
                <a:spcPts val="2400"/>
              </a:lnSpc>
              <a:buFont typeface="+mj-lt"/>
              <a:buAutoNum type="arabicPeriod"/>
            </a:pPr>
            <a:r>
              <a:rPr lang="en-PT" sz="2000" dirty="0">
                <a:solidFill>
                  <a:schemeClr val="bg1">
                    <a:lumMod val="65000"/>
                  </a:schemeClr>
                </a:solidFill>
              </a:rPr>
              <a:t>Context and Motivation</a:t>
            </a:r>
          </a:p>
          <a:p>
            <a:pPr marL="342900" indent="-342900">
              <a:lnSpc>
                <a:spcPts val="2400"/>
              </a:lnSpc>
              <a:buFont typeface="+mj-lt"/>
              <a:buAutoNum type="arabicPeriod"/>
            </a:pPr>
            <a:r>
              <a:rPr lang="en-PT" sz="2000" dirty="0"/>
              <a:t>Problem</a:t>
            </a:r>
          </a:p>
          <a:p>
            <a:pPr marL="342900" indent="-342900">
              <a:lnSpc>
                <a:spcPts val="2400"/>
              </a:lnSpc>
              <a:buFont typeface="+mj-lt"/>
              <a:buAutoNum type="arabicPeriod"/>
            </a:pPr>
            <a:r>
              <a:rPr lang="en-PT" sz="2000" dirty="0">
                <a:solidFill>
                  <a:schemeClr val="bg1">
                    <a:lumMod val="65000"/>
                  </a:schemeClr>
                </a:solidFill>
              </a:rPr>
              <a:t>Objectives and Contributions</a:t>
            </a:r>
          </a:p>
          <a:p>
            <a:pPr marL="342900" indent="-342900">
              <a:lnSpc>
                <a:spcPts val="2400"/>
              </a:lnSpc>
              <a:buFont typeface="+mj-lt"/>
              <a:buAutoNum type="arabicPeriod"/>
            </a:pPr>
            <a:r>
              <a:rPr lang="en-PT" sz="2000" dirty="0">
                <a:solidFill>
                  <a:schemeClr val="bg1">
                    <a:lumMod val="65000"/>
                  </a:schemeClr>
                </a:solidFill>
              </a:rPr>
              <a:t>Related Work</a:t>
            </a:r>
          </a:p>
          <a:p>
            <a:pPr marL="342900" indent="-342900">
              <a:lnSpc>
                <a:spcPts val="2400"/>
              </a:lnSpc>
              <a:buFont typeface="+mj-lt"/>
              <a:buAutoNum type="arabicPeriod"/>
            </a:pPr>
            <a:r>
              <a:rPr lang="en-PT" sz="2000" dirty="0">
                <a:solidFill>
                  <a:schemeClr val="bg1">
                    <a:lumMod val="65000"/>
                  </a:schemeClr>
                </a:solidFill>
              </a:rPr>
              <a:t>System Model and Architecture</a:t>
            </a:r>
          </a:p>
          <a:p>
            <a:pPr marL="342900" indent="-342900">
              <a:lnSpc>
                <a:spcPts val="2400"/>
              </a:lnSpc>
              <a:buFont typeface="+mj-lt"/>
              <a:buAutoNum type="arabicPeriod"/>
            </a:pPr>
            <a:r>
              <a:rPr lang="en-PT" sz="2000" dirty="0">
                <a:solidFill>
                  <a:schemeClr val="bg1">
                    <a:lumMod val="65000"/>
                  </a:schemeClr>
                </a:solidFill>
              </a:rPr>
              <a:t>Approach to Elaboration Phase</a:t>
            </a:r>
          </a:p>
          <a:p>
            <a:pPr marL="800100" lvl="1" indent="-342900">
              <a:lnSpc>
                <a:spcPts val="2400"/>
              </a:lnSpc>
              <a:buFont typeface="+mj-lt"/>
              <a:buAutoNum type="arabicPeriod"/>
            </a:pPr>
            <a:r>
              <a:rPr lang="en-PT" sz="2000" dirty="0">
                <a:solidFill>
                  <a:schemeClr val="bg1">
                    <a:lumMod val="65000"/>
                  </a:schemeClr>
                </a:solidFill>
              </a:rPr>
              <a:t>Architecture Components and Implementation Guidelines</a:t>
            </a:r>
          </a:p>
          <a:p>
            <a:pPr marL="800100" lvl="1" indent="-342900">
              <a:lnSpc>
                <a:spcPts val="2400"/>
              </a:lnSpc>
              <a:buFont typeface="+mj-lt"/>
              <a:buAutoNum type="arabicPeriod"/>
            </a:pPr>
            <a:r>
              <a:rPr lang="en-PT" sz="2000" dirty="0">
                <a:solidFill>
                  <a:schemeClr val="bg1">
                    <a:lumMod val="65000"/>
                  </a:schemeClr>
                </a:solidFill>
              </a:rPr>
              <a:t>Testing Environments</a:t>
            </a:r>
          </a:p>
          <a:p>
            <a:pPr marL="800100" lvl="1" indent="-342900">
              <a:lnSpc>
                <a:spcPts val="2400"/>
              </a:lnSpc>
              <a:buFont typeface="+mj-lt"/>
              <a:buAutoNum type="arabicPeriod"/>
            </a:pPr>
            <a:r>
              <a:rPr lang="en-PT" sz="2000" dirty="0">
                <a:solidFill>
                  <a:schemeClr val="bg1">
                    <a:lumMod val="65000"/>
                  </a:schemeClr>
                </a:solidFill>
              </a:rPr>
              <a:t>Evaluation Criteria</a:t>
            </a:r>
          </a:p>
          <a:p>
            <a:pPr marL="342900" indent="-342900">
              <a:lnSpc>
                <a:spcPts val="2400"/>
              </a:lnSpc>
              <a:buFont typeface="+mj-lt"/>
              <a:buAutoNum type="arabicPeriod"/>
            </a:pPr>
            <a:r>
              <a:rPr lang="en-PT" sz="2000" dirty="0">
                <a:solidFill>
                  <a:schemeClr val="bg1">
                    <a:lumMod val="65000"/>
                  </a:schemeClr>
                </a:solidFill>
              </a:rPr>
              <a:t>Work Plan</a:t>
            </a:r>
          </a:p>
          <a:p>
            <a:pPr marL="342900" indent="-342900">
              <a:lnSpc>
                <a:spcPts val="2400"/>
              </a:lnSpc>
              <a:buFont typeface="+mj-lt"/>
              <a:buAutoNum type="arabicPeriod"/>
            </a:pPr>
            <a:r>
              <a:rPr lang="en-PT" sz="2000" dirty="0">
                <a:solidFill>
                  <a:schemeClr val="bg1">
                    <a:lumMod val="65000"/>
                  </a:schemeClr>
                </a:solidFill>
              </a:rPr>
              <a:t>Conclusion</a:t>
            </a:r>
          </a:p>
          <a:p>
            <a:pPr marL="342900" indent="-342900">
              <a:lnSpc>
                <a:spcPts val="2400"/>
              </a:lnSpc>
              <a:buFont typeface="+mj-lt"/>
              <a:buAutoNum type="arabicPeriod"/>
            </a:pPr>
            <a:r>
              <a:rPr lang="en-PT" sz="2000" dirty="0">
                <a:solidFill>
                  <a:schemeClr val="bg1">
                    <a:lumMod val="65000"/>
                  </a:schemeClr>
                </a:solidFill>
              </a:rPr>
              <a:t>References</a:t>
            </a:r>
          </a:p>
        </p:txBody>
      </p:sp>
      <p:sp>
        <p:nvSpPr>
          <p:cNvPr id="4" name="Rectangle 3">
            <a:extLst>
              <a:ext uri="{FF2B5EF4-FFF2-40B4-BE49-F238E27FC236}">
                <a16:creationId xmlns:a16="http://schemas.microsoft.com/office/drawing/2014/main" id="{68C390BE-C40C-454D-8D33-04F5297CFECE}"/>
              </a:ext>
            </a:extLst>
          </p:cNvPr>
          <p:cNvSpPr/>
          <p:nvPr/>
        </p:nvSpPr>
        <p:spPr>
          <a:xfrm>
            <a:off x="321564" y="2100263"/>
            <a:ext cx="11548872" cy="43048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6" name="Slide Number Placeholder 5">
            <a:extLst>
              <a:ext uri="{FF2B5EF4-FFF2-40B4-BE49-F238E27FC236}">
                <a16:creationId xmlns:a16="http://schemas.microsoft.com/office/drawing/2014/main" id="{923C1AE2-8770-6347-A8FD-F516524DF667}"/>
              </a:ext>
            </a:extLst>
          </p:cNvPr>
          <p:cNvSpPr>
            <a:spLocks noGrp="1"/>
          </p:cNvSpPr>
          <p:nvPr>
            <p:ph type="sldNum" sz="quarter" idx="12"/>
          </p:nvPr>
        </p:nvSpPr>
        <p:spPr/>
        <p:txBody>
          <a:bodyPr/>
          <a:lstStyle/>
          <a:p>
            <a:fld id="{58C49B79-14C7-9849-BEB4-08F033E8B5AB}" type="slidenum">
              <a:rPr lang="en-PT" smtClean="0"/>
              <a:t>10</a:t>
            </a:fld>
            <a:endParaRPr lang="en-PT"/>
          </a:p>
        </p:txBody>
      </p:sp>
    </p:spTree>
    <p:extLst>
      <p:ext uri="{BB962C8B-B14F-4D97-AF65-F5344CB8AC3E}">
        <p14:creationId xmlns:p14="http://schemas.microsoft.com/office/powerpoint/2010/main" val="3708028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bg1"/>
                </a:solidFill>
                <a:latin typeface="+mj-lt"/>
                <a:ea typeface="+mj-ea"/>
                <a:cs typeface="+mj-cs"/>
              </a:rPr>
              <a:t>Problem</a:t>
            </a:r>
          </a:p>
        </p:txBody>
      </p:sp>
      <p:sp>
        <p:nvSpPr>
          <p:cNvPr id="5" name="TextBox 4">
            <a:extLst>
              <a:ext uri="{FF2B5EF4-FFF2-40B4-BE49-F238E27FC236}">
                <a16:creationId xmlns:a16="http://schemas.microsoft.com/office/drawing/2014/main" id="{A8066769-D2CE-8740-A287-A36BDC024E6B}"/>
              </a:ext>
            </a:extLst>
          </p:cNvPr>
          <p:cNvSpPr txBox="1"/>
          <p:nvPr/>
        </p:nvSpPr>
        <p:spPr>
          <a:xfrm>
            <a:off x="841248" y="452842"/>
            <a:ext cx="2889504" cy="1261872"/>
          </a:xfrm>
          <a:prstGeom prst="rect">
            <a:avLst/>
          </a:prstGeom>
        </p:spPr>
        <p:txBody>
          <a:bodyPr vert="horz" lIns="91440" tIns="45720" rIns="91440" bIns="45720" rtlCol="0" anchor="ctr">
            <a:normAutofit/>
          </a:bodyPr>
          <a:lstStyle/>
          <a:p>
            <a:pPr algn="r">
              <a:lnSpc>
                <a:spcPct val="90000"/>
              </a:lnSpc>
              <a:spcBef>
                <a:spcPts val="1000"/>
              </a:spcBef>
            </a:pPr>
            <a:r>
              <a:rPr lang="en-US" sz="2000" kern="1200" dirty="0">
                <a:solidFill>
                  <a:schemeClr val="bg2"/>
                </a:solidFill>
                <a:latin typeface="+mn-lt"/>
                <a:ea typeface="+mn-ea"/>
                <a:cs typeface="+mn-cs"/>
              </a:rPr>
              <a:t>Dissertation Plan</a:t>
            </a:r>
          </a:p>
        </p:txBody>
      </p:sp>
      <p:cxnSp>
        <p:nvCxnSpPr>
          <p:cNvPr id="21" name="Straight Connector 20">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26B20DBE-FF9A-524E-B999-EEEEA949D594}"/>
              </a:ext>
            </a:extLst>
          </p:cNvPr>
          <p:cNvSpPr/>
          <p:nvPr/>
        </p:nvSpPr>
        <p:spPr>
          <a:xfrm>
            <a:off x="1155175" y="2629972"/>
            <a:ext cx="6431488" cy="646331"/>
          </a:xfrm>
          <a:prstGeom prst="rect">
            <a:avLst/>
          </a:prstGeom>
        </p:spPr>
        <p:txBody>
          <a:bodyPr wrap="square">
            <a:spAutoFit/>
          </a:bodyPr>
          <a:lstStyle/>
          <a:p>
            <a:pPr algn="just"/>
            <a:r>
              <a:rPr lang="en-GB" b="1" dirty="0"/>
              <a:t>Insider threats </a:t>
            </a:r>
            <a:r>
              <a:rPr lang="en-GB" i="1" dirty="0"/>
              <a:t>- </a:t>
            </a:r>
            <a:r>
              <a:rPr lang="en-GB" dirty="0"/>
              <a:t>Honest but Curious model, negligent employee, exploited employee, malicious insiders</a:t>
            </a:r>
            <a:endParaRPr lang="en-PT" dirty="0"/>
          </a:p>
        </p:txBody>
      </p:sp>
      <p:pic>
        <p:nvPicPr>
          <p:cNvPr id="7" name="Picture 6">
            <a:extLst>
              <a:ext uri="{FF2B5EF4-FFF2-40B4-BE49-F238E27FC236}">
                <a16:creationId xmlns:a16="http://schemas.microsoft.com/office/drawing/2014/main" id="{2924D8B9-9B73-E247-82FA-9E5BEE48E3A4}"/>
              </a:ext>
            </a:extLst>
          </p:cNvPr>
          <p:cNvPicPr>
            <a:picLocks noChangeAspect="1"/>
          </p:cNvPicPr>
          <p:nvPr/>
        </p:nvPicPr>
        <p:blipFill>
          <a:blip r:embed="rId3"/>
          <a:stretch>
            <a:fillRect/>
          </a:stretch>
        </p:blipFill>
        <p:spPr>
          <a:xfrm>
            <a:off x="7868412" y="2094540"/>
            <a:ext cx="3738561" cy="1505394"/>
          </a:xfrm>
          <a:prstGeom prst="rect">
            <a:avLst/>
          </a:prstGeom>
        </p:spPr>
      </p:pic>
      <p:sp>
        <p:nvSpPr>
          <p:cNvPr id="8" name="TextBox 7">
            <a:extLst>
              <a:ext uri="{FF2B5EF4-FFF2-40B4-BE49-F238E27FC236}">
                <a16:creationId xmlns:a16="http://schemas.microsoft.com/office/drawing/2014/main" id="{4DAD94B6-85D2-9645-BE87-8DDEEAC81D98}"/>
              </a:ext>
            </a:extLst>
          </p:cNvPr>
          <p:cNvSpPr txBox="1"/>
          <p:nvPr/>
        </p:nvSpPr>
        <p:spPr>
          <a:xfrm>
            <a:off x="5755386" y="4129088"/>
            <a:ext cx="6115050" cy="646331"/>
          </a:xfrm>
          <a:prstGeom prst="rect">
            <a:avLst/>
          </a:prstGeom>
          <a:noFill/>
        </p:spPr>
        <p:txBody>
          <a:bodyPr wrap="square" rtlCol="0">
            <a:spAutoFit/>
          </a:bodyPr>
          <a:lstStyle/>
          <a:p>
            <a:pPr algn="just"/>
            <a:r>
              <a:rPr lang="en-PT" b="1" dirty="0"/>
              <a:t>Large Trusted Computing Base </a:t>
            </a:r>
            <a:r>
              <a:rPr lang="en-PT" dirty="0"/>
              <a:t>– Too many components out of users’s control have to be considered trusted</a:t>
            </a:r>
          </a:p>
        </p:txBody>
      </p:sp>
      <p:pic>
        <p:nvPicPr>
          <p:cNvPr id="9" name="Picture 8">
            <a:extLst>
              <a:ext uri="{FF2B5EF4-FFF2-40B4-BE49-F238E27FC236}">
                <a16:creationId xmlns:a16="http://schemas.microsoft.com/office/drawing/2014/main" id="{1E44C4F1-BBDA-5C41-9091-5CB812370ED7}"/>
              </a:ext>
            </a:extLst>
          </p:cNvPr>
          <p:cNvPicPr>
            <a:picLocks noChangeAspect="1"/>
          </p:cNvPicPr>
          <p:nvPr/>
        </p:nvPicPr>
        <p:blipFill>
          <a:blip r:embed="rId4"/>
          <a:stretch>
            <a:fillRect/>
          </a:stretch>
        </p:blipFill>
        <p:spPr>
          <a:xfrm>
            <a:off x="1037672" y="3796881"/>
            <a:ext cx="1248328" cy="1310744"/>
          </a:xfrm>
          <a:prstGeom prst="rect">
            <a:avLst/>
          </a:prstGeom>
        </p:spPr>
      </p:pic>
      <p:pic>
        <p:nvPicPr>
          <p:cNvPr id="10" name="Picture 9">
            <a:extLst>
              <a:ext uri="{FF2B5EF4-FFF2-40B4-BE49-F238E27FC236}">
                <a16:creationId xmlns:a16="http://schemas.microsoft.com/office/drawing/2014/main" id="{0B260A61-B330-CC49-92C1-102B9658FA26}"/>
              </a:ext>
            </a:extLst>
          </p:cNvPr>
          <p:cNvPicPr>
            <a:picLocks noChangeAspect="1"/>
          </p:cNvPicPr>
          <p:nvPr/>
        </p:nvPicPr>
        <p:blipFill>
          <a:blip r:embed="rId5"/>
          <a:stretch>
            <a:fillRect/>
          </a:stretch>
        </p:blipFill>
        <p:spPr>
          <a:xfrm>
            <a:off x="3766407" y="3796881"/>
            <a:ext cx="1227138" cy="1332536"/>
          </a:xfrm>
          <a:prstGeom prst="rect">
            <a:avLst/>
          </a:prstGeom>
        </p:spPr>
      </p:pic>
      <p:pic>
        <p:nvPicPr>
          <p:cNvPr id="11" name="Picture 10">
            <a:extLst>
              <a:ext uri="{FF2B5EF4-FFF2-40B4-BE49-F238E27FC236}">
                <a16:creationId xmlns:a16="http://schemas.microsoft.com/office/drawing/2014/main" id="{95F79D50-1205-3749-A618-0D38F675C3A4}"/>
              </a:ext>
            </a:extLst>
          </p:cNvPr>
          <p:cNvPicPr>
            <a:picLocks noChangeAspect="1"/>
          </p:cNvPicPr>
          <p:nvPr/>
        </p:nvPicPr>
        <p:blipFill>
          <a:blip r:embed="rId6"/>
          <a:stretch>
            <a:fillRect/>
          </a:stretch>
        </p:blipFill>
        <p:spPr>
          <a:xfrm>
            <a:off x="2490860" y="3796881"/>
            <a:ext cx="1113962" cy="1136353"/>
          </a:xfrm>
          <a:prstGeom prst="rect">
            <a:avLst/>
          </a:prstGeom>
        </p:spPr>
      </p:pic>
      <p:sp>
        <p:nvSpPr>
          <p:cNvPr id="13" name="TextBox 12">
            <a:extLst>
              <a:ext uri="{FF2B5EF4-FFF2-40B4-BE49-F238E27FC236}">
                <a16:creationId xmlns:a16="http://schemas.microsoft.com/office/drawing/2014/main" id="{EC713F30-677E-D14E-8666-74CA7B46FEE6}"/>
              </a:ext>
            </a:extLst>
          </p:cNvPr>
          <p:cNvSpPr txBox="1"/>
          <p:nvPr/>
        </p:nvSpPr>
        <p:spPr>
          <a:xfrm>
            <a:off x="1155175" y="5831428"/>
            <a:ext cx="3947234" cy="369332"/>
          </a:xfrm>
          <a:prstGeom prst="rect">
            <a:avLst/>
          </a:prstGeom>
          <a:noFill/>
        </p:spPr>
        <p:txBody>
          <a:bodyPr wrap="none" rtlCol="0">
            <a:spAutoFit/>
          </a:bodyPr>
          <a:lstStyle/>
          <a:p>
            <a:r>
              <a:rPr lang="en-PT" b="1" dirty="0"/>
              <a:t>Performance over secure large datasets</a:t>
            </a:r>
          </a:p>
        </p:txBody>
      </p:sp>
      <p:pic>
        <p:nvPicPr>
          <p:cNvPr id="14" name="Picture 13">
            <a:extLst>
              <a:ext uri="{FF2B5EF4-FFF2-40B4-BE49-F238E27FC236}">
                <a16:creationId xmlns:a16="http://schemas.microsoft.com/office/drawing/2014/main" id="{4E89AA89-ACCB-2A45-9A06-091F99F3ADBB}"/>
              </a:ext>
            </a:extLst>
          </p:cNvPr>
          <p:cNvPicPr>
            <a:picLocks noChangeAspect="1"/>
          </p:cNvPicPr>
          <p:nvPr/>
        </p:nvPicPr>
        <p:blipFill>
          <a:blip r:embed="rId7"/>
          <a:stretch>
            <a:fillRect/>
          </a:stretch>
        </p:blipFill>
        <p:spPr>
          <a:xfrm>
            <a:off x="8232265" y="5107625"/>
            <a:ext cx="1645920" cy="1645920"/>
          </a:xfrm>
          <a:prstGeom prst="rect">
            <a:avLst/>
          </a:prstGeom>
        </p:spPr>
      </p:pic>
      <p:pic>
        <p:nvPicPr>
          <p:cNvPr id="15" name="Picture 14">
            <a:extLst>
              <a:ext uri="{FF2B5EF4-FFF2-40B4-BE49-F238E27FC236}">
                <a16:creationId xmlns:a16="http://schemas.microsoft.com/office/drawing/2014/main" id="{837128FC-2056-1447-A912-CFA923AA153E}"/>
              </a:ext>
            </a:extLst>
          </p:cNvPr>
          <p:cNvPicPr>
            <a:picLocks noChangeAspect="1"/>
          </p:cNvPicPr>
          <p:nvPr/>
        </p:nvPicPr>
        <p:blipFill>
          <a:blip r:embed="rId8"/>
          <a:stretch>
            <a:fillRect/>
          </a:stretch>
        </p:blipFill>
        <p:spPr>
          <a:xfrm>
            <a:off x="6230841" y="5297253"/>
            <a:ext cx="1405959" cy="1405959"/>
          </a:xfrm>
          <a:prstGeom prst="rect">
            <a:avLst/>
          </a:prstGeom>
        </p:spPr>
      </p:pic>
      <p:pic>
        <p:nvPicPr>
          <p:cNvPr id="16" name="Picture 15">
            <a:extLst>
              <a:ext uri="{FF2B5EF4-FFF2-40B4-BE49-F238E27FC236}">
                <a16:creationId xmlns:a16="http://schemas.microsoft.com/office/drawing/2014/main" id="{6B6E694A-400C-0A46-9F07-C684A61F4363}"/>
              </a:ext>
            </a:extLst>
          </p:cNvPr>
          <p:cNvPicPr>
            <a:picLocks noChangeAspect="1"/>
          </p:cNvPicPr>
          <p:nvPr/>
        </p:nvPicPr>
        <p:blipFill>
          <a:blip r:embed="rId9"/>
          <a:stretch>
            <a:fillRect/>
          </a:stretch>
        </p:blipFill>
        <p:spPr>
          <a:xfrm>
            <a:off x="7242601" y="4806225"/>
            <a:ext cx="1261872" cy="1261872"/>
          </a:xfrm>
          <a:prstGeom prst="rect">
            <a:avLst/>
          </a:prstGeom>
        </p:spPr>
      </p:pic>
      <p:sp>
        <p:nvSpPr>
          <p:cNvPr id="3" name="Slide Number Placeholder 2">
            <a:extLst>
              <a:ext uri="{FF2B5EF4-FFF2-40B4-BE49-F238E27FC236}">
                <a16:creationId xmlns:a16="http://schemas.microsoft.com/office/drawing/2014/main" id="{422ED90D-4323-4F49-AC2B-36975B30A18D}"/>
              </a:ext>
            </a:extLst>
          </p:cNvPr>
          <p:cNvSpPr>
            <a:spLocks noGrp="1"/>
          </p:cNvSpPr>
          <p:nvPr>
            <p:ph type="sldNum" sz="quarter" idx="12"/>
          </p:nvPr>
        </p:nvSpPr>
        <p:spPr/>
        <p:txBody>
          <a:bodyPr/>
          <a:lstStyle/>
          <a:p>
            <a:fld id="{58C49B79-14C7-9849-BEB4-08F033E8B5AB}" type="slidenum">
              <a:rPr lang="en-PT" smtClean="0"/>
              <a:t>11</a:t>
            </a:fld>
            <a:endParaRPr lang="en-PT"/>
          </a:p>
        </p:txBody>
      </p:sp>
    </p:spTree>
    <p:extLst>
      <p:ext uri="{BB962C8B-B14F-4D97-AF65-F5344CB8AC3E}">
        <p14:creationId xmlns:p14="http://schemas.microsoft.com/office/powerpoint/2010/main" val="885963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bg1"/>
                </a:solidFill>
                <a:latin typeface="+mj-lt"/>
                <a:ea typeface="+mj-ea"/>
                <a:cs typeface="+mj-cs"/>
              </a:rPr>
              <a:t>Outline</a:t>
            </a:r>
          </a:p>
        </p:txBody>
      </p:sp>
      <p:sp>
        <p:nvSpPr>
          <p:cNvPr id="5" name="TextBox 4">
            <a:extLst>
              <a:ext uri="{FF2B5EF4-FFF2-40B4-BE49-F238E27FC236}">
                <a16:creationId xmlns:a16="http://schemas.microsoft.com/office/drawing/2014/main" id="{A8066769-D2CE-8740-A287-A36BDC024E6B}"/>
              </a:ext>
            </a:extLst>
          </p:cNvPr>
          <p:cNvSpPr txBox="1"/>
          <p:nvPr/>
        </p:nvSpPr>
        <p:spPr>
          <a:xfrm>
            <a:off x="841248" y="452842"/>
            <a:ext cx="2889504" cy="1261872"/>
          </a:xfrm>
          <a:prstGeom prst="rect">
            <a:avLst/>
          </a:prstGeom>
        </p:spPr>
        <p:txBody>
          <a:bodyPr vert="horz" lIns="91440" tIns="45720" rIns="91440" bIns="45720" rtlCol="0" anchor="ctr">
            <a:normAutofit/>
          </a:bodyPr>
          <a:lstStyle/>
          <a:p>
            <a:pPr algn="r">
              <a:lnSpc>
                <a:spcPct val="90000"/>
              </a:lnSpc>
              <a:spcBef>
                <a:spcPts val="1000"/>
              </a:spcBef>
            </a:pPr>
            <a:r>
              <a:rPr lang="en-US" sz="2000" kern="1200" dirty="0">
                <a:solidFill>
                  <a:schemeClr val="bg2"/>
                </a:solidFill>
                <a:latin typeface="+mn-lt"/>
                <a:ea typeface="+mn-ea"/>
                <a:cs typeface="+mn-cs"/>
              </a:rPr>
              <a:t>Dissertation Plan</a:t>
            </a:r>
          </a:p>
        </p:txBody>
      </p:sp>
      <p:cxnSp>
        <p:nvCxnSpPr>
          <p:cNvPr id="21" name="Straight Connector 20">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F3BDB99-9DFC-934A-8417-BF0855671378}"/>
              </a:ext>
            </a:extLst>
          </p:cNvPr>
          <p:cNvSpPr txBox="1"/>
          <p:nvPr/>
        </p:nvSpPr>
        <p:spPr>
          <a:xfrm>
            <a:off x="841247" y="2235898"/>
            <a:ext cx="7173199" cy="3785652"/>
          </a:xfrm>
          <a:prstGeom prst="rect">
            <a:avLst/>
          </a:prstGeom>
          <a:noFill/>
        </p:spPr>
        <p:txBody>
          <a:bodyPr wrap="square" rtlCol="0">
            <a:spAutoFit/>
          </a:bodyPr>
          <a:lstStyle/>
          <a:p>
            <a:pPr marL="342900" indent="-342900">
              <a:lnSpc>
                <a:spcPts val="2400"/>
              </a:lnSpc>
              <a:buFont typeface="+mj-lt"/>
              <a:buAutoNum type="arabicPeriod"/>
            </a:pPr>
            <a:r>
              <a:rPr lang="en-PT" sz="2000" dirty="0">
                <a:solidFill>
                  <a:schemeClr val="bg1">
                    <a:lumMod val="65000"/>
                  </a:schemeClr>
                </a:solidFill>
              </a:rPr>
              <a:t>Context and Motivation</a:t>
            </a:r>
          </a:p>
          <a:p>
            <a:pPr marL="342900" indent="-342900">
              <a:lnSpc>
                <a:spcPts val="2400"/>
              </a:lnSpc>
              <a:buFont typeface="+mj-lt"/>
              <a:buAutoNum type="arabicPeriod"/>
            </a:pPr>
            <a:r>
              <a:rPr lang="en-PT" sz="2000" dirty="0">
                <a:solidFill>
                  <a:schemeClr val="bg1">
                    <a:lumMod val="65000"/>
                  </a:schemeClr>
                </a:solidFill>
              </a:rPr>
              <a:t>Problem</a:t>
            </a:r>
          </a:p>
          <a:p>
            <a:pPr marL="342900" indent="-342900">
              <a:lnSpc>
                <a:spcPts val="2400"/>
              </a:lnSpc>
              <a:buFont typeface="+mj-lt"/>
              <a:buAutoNum type="arabicPeriod"/>
            </a:pPr>
            <a:r>
              <a:rPr lang="en-PT" sz="2000" dirty="0"/>
              <a:t>Objectives and Contributions</a:t>
            </a:r>
          </a:p>
          <a:p>
            <a:pPr marL="342900" indent="-342900">
              <a:lnSpc>
                <a:spcPts val="2400"/>
              </a:lnSpc>
              <a:buFont typeface="+mj-lt"/>
              <a:buAutoNum type="arabicPeriod"/>
            </a:pPr>
            <a:r>
              <a:rPr lang="en-PT" sz="2000" dirty="0">
                <a:solidFill>
                  <a:schemeClr val="bg1">
                    <a:lumMod val="65000"/>
                  </a:schemeClr>
                </a:solidFill>
              </a:rPr>
              <a:t>Related Work</a:t>
            </a:r>
          </a:p>
          <a:p>
            <a:pPr marL="342900" indent="-342900">
              <a:lnSpc>
                <a:spcPts val="2400"/>
              </a:lnSpc>
              <a:buFont typeface="+mj-lt"/>
              <a:buAutoNum type="arabicPeriod"/>
            </a:pPr>
            <a:r>
              <a:rPr lang="en-PT" sz="2000" dirty="0">
                <a:solidFill>
                  <a:schemeClr val="bg1">
                    <a:lumMod val="65000"/>
                  </a:schemeClr>
                </a:solidFill>
              </a:rPr>
              <a:t>System Model and Architecture</a:t>
            </a:r>
          </a:p>
          <a:p>
            <a:pPr marL="342900" indent="-342900">
              <a:lnSpc>
                <a:spcPts val="2400"/>
              </a:lnSpc>
              <a:buFont typeface="+mj-lt"/>
              <a:buAutoNum type="arabicPeriod"/>
            </a:pPr>
            <a:r>
              <a:rPr lang="en-PT" sz="2000" dirty="0">
                <a:solidFill>
                  <a:schemeClr val="bg1">
                    <a:lumMod val="65000"/>
                  </a:schemeClr>
                </a:solidFill>
              </a:rPr>
              <a:t>Approach to Elaboration Phase</a:t>
            </a:r>
          </a:p>
          <a:p>
            <a:pPr marL="800100" lvl="1" indent="-342900">
              <a:lnSpc>
                <a:spcPts val="2400"/>
              </a:lnSpc>
              <a:buFont typeface="+mj-lt"/>
              <a:buAutoNum type="arabicPeriod"/>
            </a:pPr>
            <a:r>
              <a:rPr lang="en-PT" sz="2000" dirty="0">
                <a:solidFill>
                  <a:schemeClr val="bg1">
                    <a:lumMod val="65000"/>
                  </a:schemeClr>
                </a:solidFill>
              </a:rPr>
              <a:t>Architecture Components and Implementation Guidelines</a:t>
            </a:r>
          </a:p>
          <a:p>
            <a:pPr marL="800100" lvl="1" indent="-342900">
              <a:lnSpc>
                <a:spcPts val="2400"/>
              </a:lnSpc>
              <a:buFont typeface="+mj-lt"/>
              <a:buAutoNum type="arabicPeriod"/>
            </a:pPr>
            <a:r>
              <a:rPr lang="en-PT" sz="2000" dirty="0">
                <a:solidFill>
                  <a:schemeClr val="bg1">
                    <a:lumMod val="65000"/>
                  </a:schemeClr>
                </a:solidFill>
              </a:rPr>
              <a:t>Testing Environments</a:t>
            </a:r>
          </a:p>
          <a:p>
            <a:pPr marL="800100" lvl="1" indent="-342900">
              <a:lnSpc>
                <a:spcPts val="2400"/>
              </a:lnSpc>
              <a:buFont typeface="+mj-lt"/>
              <a:buAutoNum type="arabicPeriod"/>
            </a:pPr>
            <a:r>
              <a:rPr lang="en-PT" sz="2000" dirty="0">
                <a:solidFill>
                  <a:schemeClr val="bg1">
                    <a:lumMod val="65000"/>
                  </a:schemeClr>
                </a:solidFill>
              </a:rPr>
              <a:t>Evaluation Criteria</a:t>
            </a:r>
          </a:p>
          <a:p>
            <a:pPr marL="342900" indent="-342900">
              <a:lnSpc>
                <a:spcPts val="2400"/>
              </a:lnSpc>
              <a:buFont typeface="+mj-lt"/>
              <a:buAutoNum type="arabicPeriod"/>
            </a:pPr>
            <a:r>
              <a:rPr lang="en-PT" sz="2000" dirty="0">
                <a:solidFill>
                  <a:schemeClr val="bg1">
                    <a:lumMod val="65000"/>
                  </a:schemeClr>
                </a:solidFill>
              </a:rPr>
              <a:t>Work Plan</a:t>
            </a:r>
          </a:p>
          <a:p>
            <a:pPr marL="342900" indent="-342900">
              <a:lnSpc>
                <a:spcPts val="2400"/>
              </a:lnSpc>
              <a:buFont typeface="+mj-lt"/>
              <a:buAutoNum type="arabicPeriod"/>
            </a:pPr>
            <a:r>
              <a:rPr lang="en-PT" sz="2000" dirty="0">
                <a:solidFill>
                  <a:schemeClr val="bg1">
                    <a:lumMod val="65000"/>
                  </a:schemeClr>
                </a:solidFill>
              </a:rPr>
              <a:t>Conclusion</a:t>
            </a:r>
          </a:p>
          <a:p>
            <a:pPr marL="342900" indent="-342900">
              <a:lnSpc>
                <a:spcPts val="2400"/>
              </a:lnSpc>
              <a:buFont typeface="+mj-lt"/>
              <a:buAutoNum type="arabicPeriod"/>
            </a:pPr>
            <a:r>
              <a:rPr lang="en-PT" sz="2000" dirty="0">
                <a:solidFill>
                  <a:schemeClr val="bg1">
                    <a:lumMod val="65000"/>
                  </a:schemeClr>
                </a:solidFill>
              </a:rPr>
              <a:t>References</a:t>
            </a:r>
          </a:p>
        </p:txBody>
      </p:sp>
      <p:sp>
        <p:nvSpPr>
          <p:cNvPr id="4" name="Rectangle 3">
            <a:extLst>
              <a:ext uri="{FF2B5EF4-FFF2-40B4-BE49-F238E27FC236}">
                <a16:creationId xmlns:a16="http://schemas.microsoft.com/office/drawing/2014/main" id="{68C390BE-C40C-454D-8D33-04F5297CFECE}"/>
              </a:ext>
            </a:extLst>
          </p:cNvPr>
          <p:cNvSpPr/>
          <p:nvPr/>
        </p:nvSpPr>
        <p:spPr>
          <a:xfrm>
            <a:off x="321564" y="2100263"/>
            <a:ext cx="11548872" cy="43048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6" name="Slide Number Placeholder 5">
            <a:extLst>
              <a:ext uri="{FF2B5EF4-FFF2-40B4-BE49-F238E27FC236}">
                <a16:creationId xmlns:a16="http://schemas.microsoft.com/office/drawing/2014/main" id="{1B3E8A2E-F460-DB44-AD17-70042440C235}"/>
              </a:ext>
            </a:extLst>
          </p:cNvPr>
          <p:cNvSpPr>
            <a:spLocks noGrp="1"/>
          </p:cNvSpPr>
          <p:nvPr>
            <p:ph type="sldNum" sz="quarter" idx="12"/>
          </p:nvPr>
        </p:nvSpPr>
        <p:spPr/>
        <p:txBody>
          <a:bodyPr/>
          <a:lstStyle/>
          <a:p>
            <a:fld id="{58C49B79-14C7-9849-BEB4-08F033E8B5AB}" type="slidenum">
              <a:rPr lang="en-PT" smtClean="0"/>
              <a:t>12</a:t>
            </a:fld>
            <a:endParaRPr lang="en-PT"/>
          </a:p>
        </p:txBody>
      </p:sp>
    </p:spTree>
    <p:extLst>
      <p:ext uri="{BB962C8B-B14F-4D97-AF65-F5344CB8AC3E}">
        <p14:creationId xmlns:p14="http://schemas.microsoft.com/office/powerpoint/2010/main" val="304810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kern="1200" dirty="0">
                <a:solidFill>
                  <a:schemeClr val="bg1"/>
                </a:solidFill>
                <a:latin typeface="+mj-lt"/>
                <a:ea typeface="+mj-ea"/>
                <a:cs typeface="+mj-cs"/>
              </a:rPr>
              <a:t>Objectives and Contributions</a:t>
            </a:r>
          </a:p>
        </p:txBody>
      </p:sp>
      <p:sp>
        <p:nvSpPr>
          <p:cNvPr id="5" name="TextBox 4">
            <a:extLst>
              <a:ext uri="{FF2B5EF4-FFF2-40B4-BE49-F238E27FC236}">
                <a16:creationId xmlns:a16="http://schemas.microsoft.com/office/drawing/2014/main" id="{A8066769-D2CE-8740-A287-A36BDC024E6B}"/>
              </a:ext>
            </a:extLst>
          </p:cNvPr>
          <p:cNvSpPr txBox="1"/>
          <p:nvPr/>
        </p:nvSpPr>
        <p:spPr>
          <a:xfrm>
            <a:off x="841248" y="452842"/>
            <a:ext cx="2889504" cy="1261872"/>
          </a:xfrm>
          <a:prstGeom prst="rect">
            <a:avLst/>
          </a:prstGeom>
        </p:spPr>
        <p:txBody>
          <a:bodyPr vert="horz" lIns="91440" tIns="45720" rIns="91440" bIns="45720" rtlCol="0" anchor="ctr">
            <a:normAutofit/>
          </a:bodyPr>
          <a:lstStyle/>
          <a:p>
            <a:pPr algn="r">
              <a:lnSpc>
                <a:spcPct val="90000"/>
              </a:lnSpc>
              <a:spcBef>
                <a:spcPts val="1000"/>
              </a:spcBef>
            </a:pPr>
            <a:r>
              <a:rPr lang="en-US" sz="2000" kern="1200" dirty="0">
                <a:solidFill>
                  <a:schemeClr val="bg2"/>
                </a:solidFill>
                <a:latin typeface="+mn-lt"/>
                <a:ea typeface="+mn-ea"/>
                <a:cs typeface="+mn-cs"/>
              </a:rPr>
              <a:t>Dissertation </a:t>
            </a:r>
            <a:r>
              <a:rPr lang="en-US" sz="2000" dirty="0">
                <a:solidFill>
                  <a:schemeClr val="bg2"/>
                </a:solidFill>
              </a:rPr>
              <a:t>Goal</a:t>
            </a:r>
            <a:endParaRPr lang="en-US" sz="2000" kern="1200" dirty="0">
              <a:solidFill>
                <a:schemeClr val="bg2"/>
              </a:solidFill>
              <a:latin typeface="+mn-lt"/>
              <a:ea typeface="+mn-ea"/>
              <a:cs typeface="+mn-cs"/>
            </a:endParaRPr>
          </a:p>
        </p:txBody>
      </p:sp>
      <p:cxnSp>
        <p:nvCxnSpPr>
          <p:cNvPr id="21" name="Straight Connector 20">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graphicFrame>
        <p:nvGraphicFramePr>
          <p:cNvPr id="4" name="Diagram 3">
            <a:extLst>
              <a:ext uri="{FF2B5EF4-FFF2-40B4-BE49-F238E27FC236}">
                <a16:creationId xmlns:a16="http://schemas.microsoft.com/office/drawing/2014/main" id="{E4C7E983-4AE3-1448-BD66-929BECF7C610}"/>
              </a:ext>
            </a:extLst>
          </p:cNvPr>
          <p:cNvGraphicFramePr/>
          <p:nvPr>
            <p:extLst>
              <p:ext uri="{D42A27DB-BD31-4B8C-83A1-F6EECF244321}">
                <p14:modId xmlns:p14="http://schemas.microsoft.com/office/powerpoint/2010/main" val="3668883190"/>
              </p:ext>
            </p:extLst>
          </p:nvPr>
        </p:nvGraphicFramePr>
        <p:xfrm>
          <a:off x="321564" y="2098762"/>
          <a:ext cx="11548871" cy="45075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AADC495D-C522-4D40-A630-C606F370DDF9}"/>
              </a:ext>
            </a:extLst>
          </p:cNvPr>
          <p:cNvSpPr>
            <a:spLocks noGrp="1"/>
          </p:cNvSpPr>
          <p:nvPr>
            <p:ph type="sldNum" sz="quarter" idx="12"/>
          </p:nvPr>
        </p:nvSpPr>
        <p:spPr/>
        <p:txBody>
          <a:bodyPr/>
          <a:lstStyle/>
          <a:p>
            <a:fld id="{58C49B79-14C7-9849-BEB4-08F033E8B5AB}" type="slidenum">
              <a:rPr lang="en-PT" smtClean="0"/>
              <a:t>13</a:t>
            </a:fld>
            <a:endParaRPr lang="en-PT"/>
          </a:p>
        </p:txBody>
      </p:sp>
    </p:spTree>
    <p:extLst>
      <p:ext uri="{BB962C8B-B14F-4D97-AF65-F5344CB8AC3E}">
        <p14:creationId xmlns:p14="http://schemas.microsoft.com/office/powerpoint/2010/main" val="1870260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bg1"/>
                </a:solidFill>
                <a:latin typeface="+mj-lt"/>
                <a:ea typeface="+mj-ea"/>
                <a:cs typeface="+mj-cs"/>
              </a:rPr>
              <a:t>Outline</a:t>
            </a:r>
          </a:p>
        </p:txBody>
      </p:sp>
      <p:sp>
        <p:nvSpPr>
          <p:cNvPr id="5" name="TextBox 4">
            <a:extLst>
              <a:ext uri="{FF2B5EF4-FFF2-40B4-BE49-F238E27FC236}">
                <a16:creationId xmlns:a16="http://schemas.microsoft.com/office/drawing/2014/main" id="{A8066769-D2CE-8740-A287-A36BDC024E6B}"/>
              </a:ext>
            </a:extLst>
          </p:cNvPr>
          <p:cNvSpPr txBox="1"/>
          <p:nvPr/>
        </p:nvSpPr>
        <p:spPr>
          <a:xfrm>
            <a:off x="841248" y="452842"/>
            <a:ext cx="2889504" cy="1261872"/>
          </a:xfrm>
          <a:prstGeom prst="rect">
            <a:avLst/>
          </a:prstGeom>
        </p:spPr>
        <p:txBody>
          <a:bodyPr vert="horz" lIns="91440" tIns="45720" rIns="91440" bIns="45720" rtlCol="0" anchor="ctr">
            <a:normAutofit/>
          </a:bodyPr>
          <a:lstStyle/>
          <a:p>
            <a:pPr algn="r">
              <a:lnSpc>
                <a:spcPct val="90000"/>
              </a:lnSpc>
              <a:spcBef>
                <a:spcPts val="1000"/>
              </a:spcBef>
            </a:pPr>
            <a:r>
              <a:rPr lang="en-US" sz="2000" kern="1200" dirty="0">
                <a:solidFill>
                  <a:schemeClr val="bg2"/>
                </a:solidFill>
                <a:latin typeface="+mn-lt"/>
                <a:ea typeface="+mn-ea"/>
                <a:cs typeface="+mn-cs"/>
              </a:rPr>
              <a:t>Dissertation Plan</a:t>
            </a:r>
          </a:p>
        </p:txBody>
      </p:sp>
      <p:cxnSp>
        <p:nvCxnSpPr>
          <p:cNvPr id="21" name="Straight Connector 20">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F3BDB99-9DFC-934A-8417-BF0855671378}"/>
              </a:ext>
            </a:extLst>
          </p:cNvPr>
          <p:cNvSpPr txBox="1"/>
          <p:nvPr/>
        </p:nvSpPr>
        <p:spPr>
          <a:xfrm>
            <a:off x="841247" y="2235898"/>
            <a:ext cx="7173199" cy="3785652"/>
          </a:xfrm>
          <a:prstGeom prst="rect">
            <a:avLst/>
          </a:prstGeom>
          <a:noFill/>
        </p:spPr>
        <p:txBody>
          <a:bodyPr wrap="square" rtlCol="0">
            <a:spAutoFit/>
          </a:bodyPr>
          <a:lstStyle/>
          <a:p>
            <a:pPr marL="342900" indent="-342900">
              <a:lnSpc>
                <a:spcPts val="2400"/>
              </a:lnSpc>
              <a:buFont typeface="+mj-lt"/>
              <a:buAutoNum type="arabicPeriod"/>
            </a:pPr>
            <a:r>
              <a:rPr lang="en-PT" sz="2000" dirty="0">
                <a:solidFill>
                  <a:schemeClr val="bg1">
                    <a:lumMod val="65000"/>
                  </a:schemeClr>
                </a:solidFill>
              </a:rPr>
              <a:t>Context and Motivation</a:t>
            </a:r>
          </a:p>
          <a:p>
            <a:pPr marL="342900" indent="-342900">
              <a:lnSpc>
                <a:spcPts val="2400"/>
              </a:lnSpc>
              <a:buFont typeface="+mj-lt"/>
              <a:buAutoNum type="arabicPeriod"/>
            </a:pPr>
            <a:r>
              <a:rPr lang="en-PT" sz="2000" dirty="0">
                <a:solidFill>
                  <a:schemeClr val="bg1">
                    <a:lumMod val="65000"/>
                  </a:schemeClr>
                </a:solidFill>
              </a:rPr>
              <a:t>Problem</a:t>
            </a:r>
          </a:p>
          <a:p>
            <a:pPr marL="342900" indent="-342900">
              <a:lnSpc>
                <a:spcPts val="2400"/>
              </a:lnSpc>
              <a:buFont typeface="+mj-lt"/>
              <a:buAutoNum type="arabicPeriod"/>
            </a:pPr>
            <a:r>
              <a:rPr lang="en-PT" sz="2000" dirty="0">
                <a:solidFill>
                  <a:schemeClr val="bg1">
                    <a:lumMod val="65000"/>
                  </a:schemeClr>
                </a:solidFill>
              </a:rPr>
              <a:t>Objectives and Contributions</a:t>
            </a:r>
          </a:p>
          <a:p>
            <a:pPr marL="342900" indent="-342900">
              <a:lnSpc>
                <a:spcPts val="2400"/>
              </a:lnSpc>
              <a:buFont typeface="+mj-lt"/>
              <a:buAutoNum type="arabicPeriod"/>
            </a:pPr>
            <a:r>
              <a:rPr lang="en-PT" sz="2000" dirty="0"/>
              <a:t>Related Work</a:t>
            </a:r>
          </a:p>
          <a:p>
            <a:pPr marL="342900" indent="-342900">
              <a:lnSpc>
                <a:spcPts val="2400"/>
              </a:lnSpc>
              <a:buFont typeface="+mj-lt"/>
              <a:buAutoNum type="arabicPeriod"/>
            </a:pPr>
            <a:r>
              <a:rPr lang="en-PT" sz="2000" dirty="0">
                <a:solidFill>
                  <a:schemeClr val="bg1">
                    <a:lumMod val="65000"/>
                  </a:schemeClr>
                </a:solidFill>
              </a:rPr>
              <a:t>System Model and Architecture</a:t>
            </a:r>
          </a:p>
          <a:p>
            <a:pPr marL="342900" indent="-342900">
              <a:lnSpc>
                <a:spcPts val="2400"/>
              </a:lnSpc>
              <a:buFont typeface="+mj-lt"/>
              <a:buAutoNum type="arabicPeriod"/>
            </a:pPr>
            <a:r>
              <a:rPr lang="en-PT" sz="2000" dirty="0">
                <a:solidFill>
                  <a:schemeClr val="bg1">
                    <a:lumMod val="65000"/>
                  </a:schemeClr>
                </a:solidFill>
              </a:rPr>
              <a:t>Approach to Elaboration Phase</a:t>
            </a:r>
          </a:p>
          <a:p>
            <a:pPr marL="800100" lvl="1" indent="-342900">
              <a:lnSpc>
                <a:spcPts val="2400"/>
              </a:lnSpc>
              <a:buFont typeface="+mj-lt"/>
              <a:buAutoNum type="arabicPeriod"/>
            </a:pPr>
            <a:r>
              <a:rPr lang="en-PT" sz="2000" dirty="0">
                <a:solidFill>
                  <a:schemeClr val="bg1">
                    <a:lumMod val="65000"/>
                  </a:schemeClr>
                </a:solidFill>
              </a:rPr>
              <a:t>Architecture Components and Implementation Guidelines</a:t>
            </a:r>
          </a:p>
          <a:p>
            <a:pPr marL="800100" lvl="1" indent="-342900">
              <a:lnSpc>
                <a:spcPts val="2400"/>
              </a:lnSpc>
              <a:buFont typeface="+mj-lt"/>
              <a:buAutoNum type="arabicPeriod"/>
            </a:pPr>
            <a:r>
              <a:rPr lang="en-PT" sz="2000" dirty="0">
                <a:solidFill>
                  <a:schemeClr val="bg1">
                    <a:lumMod val="65000"/>
                  </a:schemeClr>
                </a:solidFill>
              </a:rPr>
              <a:t>Testing Environments</a:t>
            </a:r>
          </a:p>
          <a:p>
            <a:pPr marL="800100" lvl="1" indent="-342900">
              <a:lnSpc>
                <a:spcPts val="2400"/>
              </a:lnSpc>
              <a:buFont typeface="+mj-lt"/>
              <a:buAutoNum type="arabicPeriod"/>
            </a:pPr>
            <a:r>
              <a:rPr lang="en-PT" sz="2000" dirty="0">
                <a:solidFill>
                  <a:schemeClr val="bg1">
                    <a:lumMod val="65000"/>
                  </a:schemeClr>
                </a:solidFill>
              </a:rPr>
              <a:t>Evaluation Criteria</a:t>
            </a:r>
          </a:p>
          <a:p>
            <a:pPr marL="342900" indent="-342900">
              <a:lnSpc>
                <a:spcPts val="2400"/>
              </a:lnSpc>
              <a:buFont typeface="+mj-lt"/>
              <a:buAutoNum type="arabicPeriod"/>
            </a:pPr>
            <a:r>
              <a:rPr lang="en-PT" sz="2000" dirty="0">
                <a:solidFill>
                  <a:schemeClr val="bg1">
                    <a:lumMod val="65000"/>
                  </a:schemeClr>
                </a:solidFill>
              </a:rPr>
              <a:t>Work Plan</a:t>
            </a:r>
          </a:p>
          <a:p>
            <a:pPr marL="342900" indent="-342900">
              <a:lnSpc>
                <a:spcPts val="2400"/>
              </a:lnSpc>
              <a:buFont typeface="+mj-lt"/>
              <a:buAutoNum type="arabicPeriod"/>
            </a:pPr>
            <a:r>
              <a:rPr lang="en-PT" sz="2000" dirty="0">
                <a:solidFill>
                  <a:schemeClr val="bg1">
                    <a:lumMod val="65000"/>
                  </a:schemeClr>
                </a:solidFill>
              </a:rPr>
              <a:t>Conclusion</a:t>
            </a:r>
          </a:p>
          <a:p>
            <a:pPr marL="342900" indent="-342900">
              <a:lnSpc>
                <a:spcPts val="2400"/>
              </a:lnSpc>
              <a:buFont typeface="+mj-lt"/>
              <a:buAutoNum type="arabicPeriod"/>
            </a:pPr>
            <a:r>
              <a:rPr lang="en-PT" sz="2000" dirty="0">
                <a:solidFill>
                  <a:schemeClr val="bg1">
                    <a:lumMod val="65000"/>
                  </a:schemeClr>
                </a:solidFill>
              </a:rPr>
              <a:t>References</a:t>
            </a:r>
          </a:p>
        </p:txBody>
      </p:sp>
      <p:sp>
        <p:nvSpPr>
          <p:cNvPr id="4" name="Rectangle 3">
            <a:extLst>
              <a:ext uri="{FF2B5EF4-FFF2-40B4-BE49-F238E27FC236}">
                <a16:creationId xmlns:a16="http://schemas.microsoft.com/office/drawing/2014/main" id="{68C390BE-C40C-454D-8D33-04F5297CFECE}"/>
              </a:ext>
            </a:extLst>
          </p:cNvPr>
          <p:cNvSpPr/>
          <p:nvPr/>
        </p:nvSpPr>
        <p:spPr>
          <a:xfrm>
            <a:off x="321564" y="2100263"/>
            <a:ext cx="11548872" cy="43048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6" name="Slide Number Placeholder 5">
            <a:extLst>
              <a:ext uri="{FF2B5EF4-FFF2-40B4-BE49-F238E27FC236}">
                <a16:creationId xmlns:a16="http://schemas.microsoft.com/office/drawing/2014/main" id="{FA687E4A-1114-414E-8A39-1FA49CB7725A}"/>
              </a:ext>
            </a:extLst>
          </p:cNvPr>
          <p:cNvSpPr>
            <a:spLocks noGrp="1"/>
          </p:cNvSpPr>
          <p:nvPr>
            <p:ph type="sldNum" sz="quarter" idx="12"/>
          </p:nvPr>
        </p:nvSpPr>
        <p:spPr/>
        <p:txBody>
          <a:bodyPr/>
          <a:lstStyle/>
          <a:p>
            <a:fld id="{58C49B79-14C7-9849-BEB4-08F033E8B5AB}" type="slidenum">
              <a:rPr lang="en-PT" smtClean="0"/>
              <a:t>14</a:t>
            </a:fld>
            <a:endParaRPr lang="en-PT"/>
          </a:p>
        </p:txBody>
      </p:sp>
    </p:spTree>
    <p:extLst>
      <p:ext uri="{BB962C8B-B14F-4D97-AF65-F5344CB8AC3E}">
        <p14:creationId xmlns:p14="http://schemas.microsoft.com/office/powerpoint/2010/main" val="3027335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bg1"/>
                </a:solidFill>
                <a:latin typeface="+mj-lt"/>
                <a:ea typeface="+mj-ea"/>
                <a:cs typeface="+mj-cs"/>
              </a:rPr>
              <a:t>Key Value Stores</a:t>
            </a:r>
          </a:p>
        </p:txBody>
      </p:sp>
      <p:sp>
        <p:nvSpPr>
          <p:cNvPr id="5" name="TextBox 4">
            <a:extLst>
              <a:ext uri="{FF2B5EF4-FFF2-40B4-BE49-F238E27FC236}">
                <a16:creationId xmlns:a16="http://schemas.microsoft.com/office/drawing/2014/main" id="{A8066769-D2CE-8740-A287-A36BDC024E6B}"/>
              </a:ext>
            </a:extLst>
          </p:cNvPr>
          <p:cNvSpPr txBox="1"/>
          <p:nvPr/>
        </p:nvSpPr>
        <p:spPr>
          <a:xfrm>
            <a:off x="841248" y="452842"/>
            <a:ext cx="2889504" cy="1261872"/>
          </a:xfrm>
          <a:prstGeom prst="rect">
            <a:avLst/>
          </a:prstGeom>
        </p:spPr>
        <p:txBody>
          <a:bodyPr vert="horz" lIns="91440" tIns="45720" rIns="91440" bIns="45720" rtlCol="0" anchor="ctr">
            <a:normAutofit/>
          </a:bodyPr>
          <a:lstStyle/>
          <a:p>
            <a:pPr algn="r">
              <a:lnSpc>
                <a:spcPct val="90000"/>
              </a:lnSpc>
              <a:spcBef>
                <a:spcPts val="1000"/>
              </a:spcBef>
            </a:pPr>
            <a:r>
              <a:rPr lang="en-US" sz="2000" kern="1200" dirty="0">
                <a:solidFill>
                  <a:schemeClr val="bg2"/>
                </a:solidFill>
                <a:latin typeface="+mn-lt"/>
                <a:ea typeface="+mn-ea"/>
                <a:cs typeface="+mn-cs"/>
              </a:rPr>
              <a:t>Related Work</a:t>
            </a:r>
          </a:p>
        </p:txBody>
      </p:sp>
      <p:cxnSp>
        <p:nvCxnSpPr>
          <p:cNvPr id="21" name="Straight Connector 20">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pic>
        <p:nvPicPr>
          <p:cNvPr id="7" name="Picture 6" descr="A picture containing drawing&#10;&#10;Description automatically generated">
            <a:extLst>
              <a:ext uri="{FF2B5EF4-FFF2-40B4-BE49-F238E27FC236}">
                <a16:creationId xmlns:a16="http://schemas.microsoft.com/office/drawing/2014/main" id="{5F62E000-A56E-6C41-A94C-A1F433613A88}"/>
              </a:ext>
            </a:extLst>
          </p:cNvPr>
          <p:cNvPicPr>
            <a:picLocks noChangeAspect="1"/>
          </p:cNvPicPr>
          <p:nvPr/>
        </p:nvPicPr>
        <p:blipFill>
          <a:blip r:embed="rId3"/>
          <a:stretch>
            <a:fillRect/>
          </a:stretch>
        </p:blipFill>
        <p:spPr>
          <a:xfrm>
            <a:off x="6490784" y="2531142"/>
            <a:ext cx="2953512" cy="989426"/>
          </a:xfrm>
          <a:prstGeom prst="rect">
            <a:avLst/>
          </a:prstGeom>
        </p:spPr>
      </p:pic>
      <p:pic>
        <p:nvPicPr>
          <p:cNvPr id="11" name="Picture 10" descr="A close up of a sign&#10;&#10;Description automatically generated">
            <a:extLst>
              <a:ext uri="{FF2B5EF4-FFF2-40B4-BE49-F238E27FC236}">
                <a16:creationId xmlns:a16="http://schemas.microsoft.com/office/drawing/2014/main" id="{0E8F4781-5759-5C43-86F8-4455317A772D}"/>
              </a:ext>
            </a:extLst>
          </p:cNvPr>
          <p:cNvPicPr>
            <a:picLocks noChangeAspect="1"/>
          </p:cNvPicPr>
          <p:nvPr/>
        </p:nvPicPr>
        <p:blipFill>
          <a:blip r:embed="rId4"/>
          <a:stretch>
            <a:fillRect/>
          </a:stretch>
        </p:blipFill>
        <p:spPr>
          <a:xfrm>
            <a:off x="9984961" y="2531142"/>
            <a:ext cx="1477328" cy="1477328"/>
          </a:xfrm>
          <a:prstGeom prst="rect">
            <a:avLst/>
          </a:prstGeom>
        </p:spPr>
      </p:pic>
      <p:pic>
        <p:nvPicPr>
          <p:cNvPr id="17" name="Picture 16" descr="A picture containing drawing&#10;&#10;Description automatically generated">
            <a:extLst>
              <a:ext uri="{FF2B5EF4-FFF2-40B4-BE49-F238E27FC236}">
                <a16:creationId xmlns:a16="http://schemas.microsoft.com/office/drawing/2014/main" id="{C929E851-6D48-B246-9819-F1EE907F6705}"/>
              </a:ext>
            </a:extLst>
          </p:cNvPr>
          <p:cNvPicPr>
            <a:picLocks noChangeAspect="1"/>
          </p:cNvPicPr>
          <p:nvPr/>
        </p:nvPicPr>
        <p:blipFill>
          <a:blip r:embed="rId5"/>
          <a:stretch>
            <a:fillRect/>
          </a:stretch>
        </p:blipFill>
        <p:spPr>
          <a:xfrm>
            <a:off x="6989348" y="3596720"/>
            <a:ext cx="2518156" cy="1079210"/>
          </a:xfrm>
          <a:prstGeom prst="rect">
            <a:avLst/>
          </a:prstGeom>
        </p:spPr>
      </p:pic>
      <p:pic>
        <p:nvPicPr>
          <p:cNvPr id="20" name="Picture 19" descr="A picture containing drawing&#10;&#10;Description automatically generated">
            <a:extLst>
              <a:ext uri="{FF2B5EF4-FFF2-40B4-BE49-F238E27FC236}">
                <a16:creationId xmlns:a16="http://schemas.microsoft.com/office/drawing/2014/main" id="{4ED841DA-6884-D444-8261-A38FD3CC1D0C}"/>
              </a:ext>
            </a:extLst>
          </p:cNvPr>
          <p:cNvPicPr>
            <a:picLocks noChangeAspect="1"/>
          </p:cNvPicPr>
          <p:nvPr/>
        </p:nvPicPr>
        <p:blipFill>
          <a:blip r:embed="rId6"/>
          <a:stretch>
            <a:fillRect/>
          </a:stretch>
        </p:blipFill>
        <p:spPr>
          <a:xfrm>
            <a:off x="9576814" y="4413324"/>
            <a:ext cx="2293622" cy="1200329"/>
          </a:xfrm>
          <a:prstGeom prst="rect">
            <a:avLst/>
          </a:prstGeom>
        </p:spPr>
      </p:pic>
      <p:pic>
        <p:nvPicPr>
          <p:cNvPr id="23" name="Picture 22" descr="A close up of a sign&#10;&#10;Description automatically generated">
            <a:extLst>
              <a:ext uri="{FF2B5EF4-FFF2-40B4-BE49-F238E27FC236}">
                <a16:creationId xmlns:a16="http://schemas.microsoft.com/office/drawing/2014/main" id="{F2A14B40-0434-7342-9C19-201E9CB1F481}"/>
              </a:ext>
            </a:extLst>
          </p:cNvPr>
          <p:cNvPicPr>
            <a:picLocks noChangeAspect="1"/>
          </p:cNvPicPr>
          <p:nvPr/>
        </p:nvPicPr>
        <p:blipFill>
          <a:blip r:embed="rId7"/>
          <a:stretch>
            <a:fillRect/>
          </a:stretch>
        </p:blipFill>
        <p:spPr>
          <a:xfrm>
            <a:off x="6989348" y="4511874"/>
            <a:ext cx="1956385" cy="2194464"/>
          </a:xfrm>
          <a:prstGeom prst="rect">
            <a:avLst/>
          </a:prstGeom>
        </p:spPr>
      </p:pic>
      <p:graphicFrame>
        <p:nvGraphicFramePr>
          <p:cNvPr id="3" name="Diagram 2">
            <a:extLst>
              <a:ext uri="{FF2B5EF4-FFF2-40B4-BE49-F238E27FC236}">
                <a16:creationId xmlns:a16="http://schemas.microsoft.com/office/drawing/2014/main" id="{7617AE15-444D-DC45-9B4D-2A62B7099904}"/>
              </a:ext>
            </a:extLst>
          </p:cNvPr>
          <p:cNvGraphicFramePr/>
          <p:nvPr>
            <p:extLst>
              <p:ext uri="{D42A27DB-BD31-4B8C-83A1-F6EECF244321}">
                <p14:modId xmlns:p14="http://schemas.microsoft.com/office/powerpoint/2010/main" val="1468382889"/>
              </p:ext>
            </p:extLst>
          </p:nvPr>
        </p:nvGraphicFramePr>
        <p:xfrm>
          <a:off x="348996" y="2346126"/>
          <a:ext cx="5800344" cy="4260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Slide Number Placeholder 3">
            <a:extLst>
              <a:ext uri="{FF2B5EF4-FFF2-40B4-BE49-F238E27FC236}">
                <a16:creationId xmlns:a16="http://schemas.microsoft.com/office/drawing/2014/main" id="{6D940136-C78C-F54A-802B-D658B31266F1}"/>
              </a:ext>
            </a:extLst>
          </p:cNvPr>
          <p:cNvSpPr>
            <a:spLocks noGrp="1"/>
          </p:cNvSpPr>
          <p:nvPr>
            <p:ph type="sldNum" sz="quarter" idx="12"/>
          </p:nvPr>
        </p:nvSpPr>
        <p:spPr/>
        <p:txBody>
          <a:bodyPr/>
          <a:lstStyle/>
          <a:p>
            <a:fld id="{58C49B79-14C7-9849-BEB4-08F033E8B5AB}" type="slidenum">
              <a:rPr lang="en-PT" smtClean="0"/>
              <a:t>15</a:t>
            </a:fld>
            <a:endParaRPr lang="en-PT"/>
          </a:p>
        </p:txBody>
      </p:sp>
    </p:spTree>
    <p:extLst>
      <p:ext uri="{BB962C8B-B14F-4D97-AF65-F5344CB8AC3E}">
        <p14:creationId xmlns:p14="http://schemas.microsoft.com/office/powerpoint/2010/main" val="3531152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4379975" y="452842"/>
            <a:ext cx="7378638" cy="1261872"/>
          </a:xfrm>
        </p:spPr>
        <p:txBody>
          <a:bodyPr vert="horz" lIns="91440" tIns="45720" rIns="91440" bIns="45720" rtlCol="0" anchor="ctr">
            <a:normAutofit fontScale="90000"/>
          </a:bodyPr>
          <a:lstStyle/>
          <a:p>
            <a:r>
              <a:rPr lang="en-US" sz="4800" kern="1200" dirty="0">
                <a:solidFill>
                  <a:schemeClr val="bg1"/>
                </a:solidFill>
                <a:latin typeface="+mj-lt"/>
                <a:ea typeface="+mj-ea"/>
                <a:cs typeface="+mj-cs"/>
              </a:rPr>
              <a:t>Trusted Execution Environments</a:t>
            </a:r>
          </a:p>
        </p:txBody>
      </p:sp>
      <p:sp>
        <p:nvSpPr>
          <p:cNvPr id="5" name="TextBox 4">
            <a:extLst>
              <a:ext uri="{FF2B5EF4-FFF2-40B4-BE49-F238E27FC236}">
                <a16:creationId xmlns:a16="http://schemas.microsoft.com/office/drawing/2014/main" id="{A8066769-D2CE-8740-A287-A36BDC024E6B}"/>
              </a:ext>
            </a:extLst>
          </p:cNvPr>
          <p:cNvSpPr txBox="1"/>
          <p:nvPr/>
        </p:nvSpPr>
        <p:spPr>
          <a:xfrm>
            <a:off x="841248" y="452842"/>
            <a:ext cx="2889504" cy="1261872"/>
          </a:xfrm>
          <a:prstGeom prst="rect">
            <a:avLst/>
          </a:prstGeom>
        </p:spPr>
        <p:txBody>
          <a:bodyPr vert="horz" lIns="91440" tIns="45720" rIns="91440" bIns="45720" rtlCol="0" anchor="ctr">
            <a:normAutofit/>
          </a:bodyPr>
          <a:lstStyle/>
          <a:p>
            <a:pPr algn="r">
              <a:lnSpc>
                <a:spcPct val="90000"/>
              </a:lnSpc>
              <a:spcBef>
                <a:spcPts val="1000"/>
              </a:spcBef>
            </a:pPr>
            <a:r>
              <a:rPr lang="en-US" sz="2000" kern="1200" dirty="0">
                <a:solidFill>
                  <a:schemeClr val="bg2"/>
                </a:solidFill>
                <a:latin typeface="+mn-lt"/>
                <a:ea typeface="+mn-ea"/>
                <a:cs typeface="+mn-cs"/>
              </a:rPr>
              <a:t>Related Work</a:t>
            </a:r>
          </a:p>
        </p:txBody>
      </p:sp>
      <p:cxnSp>
        <p:nvCxnSpPr>
          <p:cNvPr id="21" name="Straight Connector 20">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D1857A9E-FAD8-3046-8ED0-4FE5992FFD21}"/>
              </a:ext>
            </a:extLst>
          </p:cNvPr>
          <p:cNvPicPr>
            <a:picLocks noChangeAspect="1"/>
          </p:cNvPicPr>
          <p:nvPr/>
        </p:nvPicPr>
        <p:blipFill>
          <a:blip r:embed="rId3"/>
          <a:stretch>
            <a:fillRect/>
          </a:stretch>
        </p:blipFill>
        <p:spPr>
          <a:xfrm>
            <a:off x="8340756" y="4736436"/>
            <a:ext cx="3232119" cy="1118105"/>
          </a:xfrm>
          <a:prstGeom prst="rect">
            <a:avLst/>
          </a:prstGeom>
        </p:spPr>
      </p:pic>
      <p:graphicFrame>
        <p:nvGraphicFramePr>
          <p:cNvPr id="3" name="Diagram 2">
            <a:extLst>
              <a:ext uri="{FF2B5EF4-FFF2-40B4-BE49-F238E27FC236}">
                <a16:creationId xmlns:a16="http://schemas.microsoft.com/office/drawing/2014/main" id="{E2CC0085-1D04-B546-8CB0-C1F3281A9955}"/>
              </a:ext>
            </a:extLst>
          </p:cNvPr>
          <p:cNvGraphicFramePr/>
          <p:nvPr>
            <p:extLst>
              <p:ext uri="{D42A27DB-BD31-4B8C-83A1-F6EECF244321}">
                <p14:modId xmlns:p14="http://schemas.microsoft.com/office/powerpoint/2010/main" val="869397036"/>
              </p:ext>
            </p:extLst>
          </p:nvPr>
        </p:nvGraphicFramePr>
        <p:xfrm>
          <a:off x="-103975" y="2179025"/>
          <a:ext cx="6429249" cy="43637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a:extLst>
              <a:ext uri="{FF2B5EF4-FFF2-40B4-BE49-F238E27FC236}">
                <a16:creationId xmlns:a16="http://schemas.microsoft.com/office/drawing/2014/main" id="{B9F0800F-7C3B-7643-A7D1-8FEB659BF651}"/>
              </a:ext>
            </a:extLst>
          </p:cNvPr>
          <p:cNvPicPr>
            <a:picLocks noChangeAspect="1"/>
          </p:cNvPicPr>
          <p:nvPr/>
        </p:nvPicPr>
        <p:blipFill>
          <a:blip r:embed="rId9"/>
          <a:stretch>
            <a:fillRect/>
          </a:stretch>
        </p:blipFill>
        <p:spPr>
          <a:xfrm>
            <a:off x="7008844" y="2691736"/>
            <a:ext cx="2120900" cy="2044700"/>
          </a:xfrm>
          <a:prstGeom prst="rect">
            <a:avLst/>
          </a:prstGeom>
        </p:spPr>
      </p:pic>
      <p:sp>
        <p:nvSpPr>
          <p:cNvPr id="4" name="Slide Number Placeholder 3">
            <a:extLst>
              <a:ext uri="{FF2B5EF4-FFF2-40B4-BE49-F238E27FC236}">
                <a16:creationId xmlns:a16="http://schemas.microsoft.com/office/drawing/2014/main" id="{BC35ED05-0F38-1B48-87A7-A7A293468F34}"/>
              </a:ext>
            </a:extLst>
          </p:cNvPr>
          <p:cNvSpPr>
            <a:spLocks noGrp="1"/>
          </p:cNvSpPr>
          <p:nvPr>
            <p:ph type="sldNum" sz="quarter" idx="12"/>
          </p:nvPr>
        </p:nvSpPr>
        <p:spPr/>
        <p:txBody>
          <a:bodyPr/>
          <a:lstStyle/>
          <a:p>
            <a:fld id="{58C49B79-14C7-9849-BEB4-08F033E8B5AB}" type="slidenum">
              <a:rPr lang="en-PT" smtClean="0"/>
              <a:t>16</a:t>
            </a:fld>
            <a:endParaRPr lang="en-PT"/>
          </a:p>
        </p:txBody>
      </p:sp>
    </p:spTree>
    <p:extLst>
      <p:ext uri="{BB962C8B-B14F-4D97-AF65-F5344CB8AC3E}">
        <p14:creationId xmlns:p14="http://schemas.microsoft.com/office/powerpoint/2010/main" val="551682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4379975" y="452842"/>
            <a:ext cx="7378638" cy="1261872"/>
          </a:xfrm>
        </p:spPr>
        <p:txBody>
          <a:bodyPr vert="horz" lIns="91440" tIns="45720" rIns="91440" bIns="45720" rtlCol="0" anchor="ctr">
            <a:normAutofit/>
          </a:bodyPr>
          <a:lstStyle/>
          <a:p>
            <a:r>
              <a:rPr lang="en-US" sz="4800" kern="1200" dirty="0">
                <a:solidFill>
                  <a:schemeClr val="bg1"/>
                </a:solidFill>
                <a:latin typeface="+mj-lt"/>
                <a:ea typeface="+mj-ea"/>
                <a:cs typeface="+mj-cs"/>
              </a:rPr>
              <a:t>Intel SGX</a:t>
            </a:r>
          </a:p>
        </p:txBody>
      </p:sp>
      <p:sp>
        <p:nvSpPr>
          <p:cNvPr id="5" name="TextBox 4">
            <a:extLst>
              <a:ext uri="{FF2B5EF4-FFF2-40B4-BE49-F238E27FC236}">
                <a16:creationId xmlns:a16="http://schemas.microsoft.com/office/drawing/2014/main" id="{A8066769-D2CE-8740-A287-A36BDC024E6B}"/>
              </a:ext>
            </a:extLst>
          </p:cNvPr>
          <p:cNvSpPr txBox="1"/>
          <p:nvPr/>
        </p:nvSpPr>
        <p:spPr>
          <a:xfrm>
            <a:off x="841248" y="452842"/>
            <a:ext cx="2889504" cy="1261872"/>
          </a:xfrm>
          <a:prstGeom prst="rect">
            <a:avLst/>
          </a:prstGeom>
        </p:spPr>
        <p:txBody>
          <a:bodyPr vert="horz" lIns="91440" tIns="45720" rIns="91440" bIns="45720" rtlCol="0" anchor="ctr">
            <a:normAutofit/>
          </a:bodyPr>
          <a:lstStyle/>
          <a:p>
            <a:pPr algn="r">
              <a:lnSpc>
                <a:spcPct val="90000"/>
              </a:lnSpc>
              <a:spcBef>
                <a:spcPts val="1000"/>
              </a:spcBef>
            </a:pPr>
            <a:r>
              <a:rPr lang="en-US" sz="2000" kern="1200" dirty="0">
                <a:solidFill>
                  <a:schemeClr val="bg2"/>
                </a:solidFill>
                <a:latin typeface="+mn-lt"/>
                <a:ea typeface="+mn-ea"/>
                <a:cs typeface="+mn-cs"/>
              </a:rPr>
              <a:t>Related Work</a:t>
            </a:r>
          </a:p>
        </p:txBody>
      </p:sp>
      <p:cxnSp>
        <p:nvCxnSpPr>
          <p:cNvPr id="21" name="Straight Connector 20">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113F4FD-C0F8-3942-904C-E9C4CFCC50D4}"/>
              </a:ext>
            </a:extLst>
          </p:cNvPr>
          <p:cNvSpPr txBox="1"/>
          <p:nvPr/>
        </p:nvSpPr>
        <p:spPr>
          <a:xfrm>
            <a:off x="321562" y="3620664"/>
            <a:ext cx="6407849" cy="1295868"/>
          </a:xfrm>
          <a:prstGeom prst="rect">
            <a:avLst/>
          </a:prstGeom>
          <a:noFill/>
        </p:spPr>
        <p:txBody>
          <a:bodyPr wrap="square" rtlCol="0">
            <a:spAutoFit/>
          </a:bodyPr>
          <a:lstStyle/>
          <a:p>
            <a:pPr algn="just">
              <a:lnSpc>
                <a:spcPct val="150000"/>
              </a:lnSpc>
            </a:pPr>
            <a:r>
              <a:rPr lang="en-PT" dirty="0"/>
              <a:t>Trusted code is isolated by runing and and storing data in </a:t>
            </a:r>
            <a:r>
              <a:rPr lang="en-PT" b="1" dirty="0"/>
              <a:t>Enclaves.</a:t>
            </a:r>
          </a:p>
          <a:p>
            <a:pPr algn="just">
              <a:lnSpc>
                <a:spcPct val="150000"/>
              </a:lnSpc>
            </a:pPr>
            <a:r>
              <a:rPr lang="en-PT" b="1" dirty="0"/>
              <a:t>Enclaves</a:t>
            </a:r>
            <a:r>
              <a:rPr lang="en-PT" dirty="0"/>
              <a:t> are memory regions with strong access control. </a:t>
            </a:r>
          </a:p>
          <a:p>
            <a:pPr algn="just">
              <a:lnSpc>
                <a:spcPct val="150000"/>
              </a:lnSpc>
            </a:pPr>
            <a:r>
              <a:rPr lang="en-PT" b="1" dirty="0"/>
              <a:t>Enclave</a:t>
            </a:r>
            <a:r>
              <a:rPr lang="en-PT" dirty="0"/>
              <a:t> size is limited.</a:t>
            </a:r>
          </a:p>
        </p:txBody>
      </p:sp>
      <p:pic>
        <p:nvPicPr>
          <p:cNvPr id="8" name="Picture 7">
            <a:extLst>
              <a:ext uri="{FF2B5EF4-FFF2-40B4-BE49-F238E27FC236}">
                <a16:creationId xmlns:a16="http://schemas.microsoft.com/office/drawing/2014/main" id="{BA0E9CED-A38B-FF42-A3D9-436E202F8996}"/>
              </a:ext>
            </a:extLst>
          </p:cNvPr>
          <p:cNvPicPr>
            <a:picLocks noChangeAspect="1"/>
          </p:cNvPicPr>
          <p:nvPr/>
        </p:nvPicPr>
        <p:blipFill>
          <a:blip r:embed="rId3"/>
          <a:stretch>
            <a:fillRect/>
          </a:stretch>
        </p:blipFill>
        <p:spPr>
          <a:xfrm>
            <a:off x="7255454" y="1915882"/>
            <a:ext cx="4200525" cy="4730320"/>
          </a:xfrm>
          <a:prstGeom prst="rect">
            <a:avLst/>
          </a:prstGeom>
        </p:spPr>
      </p:pic>
      <p:sp>
        <p:nvSpPr>
          <p:cNvPr id="9" name="TextBox 8">
            <a:extLst>
              <a:ext uri="{FF2B5EF4-FFF2-40B4-BE49-F238E27FC236}">
                <a16:creationId xmlns:a16="http://schemas.microsoft.com/office/drawing/2014/main" id="{D2B3C447-D013-E04D-854C-CCDED57673EE}"/>
              </a:ext>
            </a:extLst>
          </p:cNvPr>
          <p:cNvSpPr txBox="1"/>
          <p:nvPr/>
        </p:nvSpPr>
        <p:spPr>
          <a:xfrm>
            <a:off x="433387" y="2718340"/>
            <a:ext cx="3660361" cy="369332"/>
          </a:xfrm>
          <a:prstGeom prst="rect">
            <a:avLst/>
          </a:prstGeom>
          <a:noFill/>
        </p:spPr>
        <p:txBody>
          <a:bodyPr wrap="none" rtlCol="0">
            <a:spAutoFit/>
          </a:bodyPr>
          <a:lstStyle/>
          <a:p>
            <a:r>
              <a:rPr lang="en-PT" b="1" dirty="0"/>
              <a:t>Application is broken into two parts</a:t>
            </a:r>
          </a:p>
        </p:txBody>
      </p:sp>
      <p:sp>
        <p:nvSpPr>
          <p:cNvPr id="11" name="TextBox 10">
            <a:extLst>
              <a:ext uri="{FF2B5EF4-FFF2-40B4-BE49-F238E27FC236}">
                <a16:creationId xmlns:a16="http://schemas.microsoft.com/office/drawing/2014/main" id="{5D69690E-E873-DB44-BFEA-9AA8B9047756}"/>
              </a:ext>
            </a:extLst>
          </p:cNvPr>
          <p:cNvSpPr txBox="1"/>
          <p:nvPr/>
        </p:nvSpPr>
        <p:spPr>
          <a:xfrm>
            <a:off x="4542291" y="2472488"/>
            <a:ext cx="1129668" cy="923330"/>
          </a:xfrm>
          <a:prstGeom prst="rect">
            <a:avLst/>
          </a:prstGeom>
          <a:noFill/>
        </p:spPr>
        <p:txBody>
          <a:bodyPr wrap="none" rtlCol="0">
            <a:spAutoFit/>
          </a:bodyPr>
          <a:lstStyle/>
          <a:p>
            <a:r>
              <a:rPr lang="en-PT" dirty="0"/>
              <a:t>Trusted</a:t>
            </a:r>
          </a:p>
          <a:p>
            <a:endParaRPr lang="en-PT" dirty="0"/>
          </a:p>
          <a:p>
            <a:r>
              <a:rPr lang="en-PT" dirty="0"/>
              <a:t>Untrusted</a:t>
            </a:r>
          </a:p>
        </p:txBody>
      </p:sp>
      <p:sp>
        <p:nvSpPr>
          <p:cNvPr id="15" name="TextBox 14">
            <a:extLst>
              <a:ext uri="{FF2B5EF4-FFF2-40B4-BE49-F238E27FC236}">
                <a16:creationId xmlns:a16="http://schemas.microsoft.com/office/drawing/2014/main" id="{CF2F6F64-5EE8-0743-A04C-AFB1A9B82648}"/>
              </a:ext>
            </a:extLst>
          </p:cNvPr>
          <p:cNvSpPr txBox="1"/>
          <p:nvPr/>
        </p:nvSpPr>
        <p:spPr>
          <a:xfrm>
            <a:off x="2539448" y="5526374"/>
            <a:ext cx="1972078" cy="707886"/>
          </a:xfrm>
          <a:prstGeom prst="rect">
            <a:avLst/>
          </a:prstGeom>
          <a:noFill/>
        </p:spPr>
        <p:txBody>
          <a:bodyPr wrap="none" rtlCol="0">
            <a:spAutoFit/>
          </a:bodyPr>
          <a:lstStyle/>
          <a:p>
            <a:r>
              <a:rPr lang="en-PT" sz="4000" dirty="0"/>
              <a:t>Isolation</a:t>
            </a:r>
          </a:p>
        </p:txBody>
      </p:sp>
      <p:sp>
        <p:nvSpPr>
          <p:cNvPr id="10" name="Left Brace 9">
            <a:extLst>
              <a:ext uri="{FF2B5EF4-FFF2-40B4-BE49-F238E27FC236}">
                <a16:creationId xmlns:a16="http://schemas.microsoft.com/office/drawing/2014/main" id="{9FE0725A-AF44-864D-8FBB-3F2A9416EF17}"/>
              </a:ext>
            </a:extLst>
          </p:cNvPr>
          <p:cNvSpPr/>
          <p:nvPr/>
        </p:nvSpPr>
        <p:spPr>
          <a:xfrm>
            <a:off x="4134222" y="2455327"/>
            <a:ext cx="367595" cy="957653"/>
          </a:xfrm>
          <a:prstGeom prst="leftBrac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12" name="Rounded Rectangle 11">
            <a:extLst>
              <a:ext uri="{FF2B5EF4-FFF2-40B4-BE49-F238E27FC236}">
                <a16:creationId xmlns:a16="http://schemas.microsoft.com/office/drawing/2014/main" id="{EFE3805B-8D7B-5A4C-82AF-79B906EDF4F2}"/>
              </a:ext>
            </a:extLst>
          </p:cNvPr>
          <p:cNvSpPr/>
          <p:nvPr/>
        </p:nvSpPr>
        <p:spPr>
          <a:xfrm>
            <a:off x="321563" y="5186268"/>
            <a:ext cx="6407849" cy="13880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 name="Slide Number Placeholder 3">
            <a:extLst>
              <a:ext uri="{FF2B5EF4-FFF2-40B4-BE49-F238E27FC236}">
                <a16:creationId xmlns:a16="http://schemas.microsoft.com/office/drawing/2014/main" id="{51EB3DE2-9CAB-9D4E-8C57-385619470128}"/>
              </a:ext>
            </a:extLst>
          </p:cNvPr>
          <p:cNvSpPr>
            <a:spLocks noGrp="1"/>
          </p:cNvSpPr>
          <p:nvPr>
            <p:ph type="sldNum" sz="quarter" idx="12"/>
          </p:nvPr>
        </p:nvSpPr>
        <p:spPr/>
        <p:txBody>
          <a:bodyPr/>
          <a:lstStyle/>
          <a:p>
            <a:fld id="{58C49B79-14C7-9849-BEB4-08F033E8B5AB}" type="slidenum">
              <a:rPr lang="en-PT" smtClean="0"/>
              <a:t>17</a:t>
            </a:fld>
            <a:endParaRPr lang="en-PT"/>
          </a:p>
        </p:txBody>
      </p:sp>
    </p:spTree>
    <p:extLst>
      <p:ext uri="{BB962C8B-B14F-4D97-AF65-F5344CB8AC3E}">
        <p14:creationId xmlns:p14="http://schemas.microsoft.com/office/powerpoint/2010/main" val="96032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4379975" y="452842"/>
            <a:ext cx="7378638" cy="1261872"/>
          </a:xfrm>
        </p:spPr>
        <p:txBody>
          <a:bodyPr vert="horz" lIns="91440" tIns="45720" rIns="91440" bIns="45720" rtlCol="0" anchor="ctr">
            <a:normAutofit/>
          </a:bodyPr>
          <a:lstStyle/>
          <a:p>
            <a:r>
              <a:rPr lang="en-US" sz="4800" kern="1200" dirty="0">
                <a:solidFill>
                  <a:schemeClr val="bg1"/>
                </a:solidFill>
                <a:latin typeface="+mj-lt"/>
                <a:ea typeface="+mj-ea"/>
                <a:cs typeface="+mj-cs"/>
              </a:rPr>
              <a:t>SGX Enabled KVSs</a:t>
            </a:r>
          </a:p>
        </p:txBody>
      </p:sp>
      <p:sp>
        <p:nvSpPr>
          <p:cNvPr id="5" name="TextBox 4">
            <a:extLst>
              <a:ext uri="{FF2B5EF4-FFF2-40B4-BE49-F238E27FC236}">
                <a16:creationId xmlns:a16="http://schemas.microsoft.com/office/drawing/2014/main" id="{A8066769-D2CE-8740-A287-A36BDC024E6B}"/>
              </a:ext>
            </a:extLst>
          </p:cNvPr>
          <p:cNvSpPr txBox="1"/>
          <p:nvPr/>
        </p:nvSpPr>
        <p:spPr>
          <a:xfrm>
            <a:off x="841248" y="452842"/>
            <a:ext cx="2889504" cy="1261872"/>
          </a:xfrm>
          <a:prstGeom prst="rect">
            <a:avLst/>
          </a:prstGeom>
        </p:spPr>
        <p:txBody>
          <a:bodyPr vert="horz" lIns="91440" tIns="45720" rIns="91440" bIns="45720" rtlCol="0" anchor="ctr">
            <a:normAutofit/>
          </a:bodyPr>
          <a:lstStyle/>
          <a:p>
            <a:pPr algn="r">
              <a:lnSpc>
                <a:spcPct val="90000"/>
              </a:lnSpc>
              <a:spcBef>
                <a:spcPts val="1000"/>
              </a:spcBef>
            </a:pPr>
            <a:r>
              <a:rPr lang="en-US" sz="2000" kern="1200" dirty="0">
                <a:solidFill>
                  <a:schemeClr val="bg2"/>
                </a:solidFill>
                <a:latin typeface="+mn-lt"/>
                <a:ea typeface="+mn-ea"/>
                <a:cs typeface="+mn-cs"/>
              </a:rPr>
              <a:t>Related Work</a:t>
            </a:r>
          </a:p>
        </p:txBody>
      </p:sp>
      <p:cxnSp>
        <p:nvCxnSpPr>
          <p:cNvPr id="21" name="Straight Connector 20">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5641976-7A78-A546-A782-5D2AE4CE46F2}"/>
              </a:ext>
            </a:extLst>
          </p:cNvPr>
          <p:cNvSpPr txBox="1"/>
          <p:nvPr/>
        </p:nvSpPr>
        <p:spPr>
          <a:xfrm>
            <a:off x="1864132" y="2367645"/>
            <a:ext cx="2312364" cy="400110"/>
          </a:xfrm>
          <a:prstGeom prst="rect">
            <a:avLst/>
          </a:prstGeom>
          <a:noFill/>
        </p:spPr>
        <p:txBody>
          <a:bodyPr wrap="none" rtlCol="0">
            <a:spAutoFit/>
          </a:bodyPr>
          <a:lstStyle/>
          <a:p>
            <a:r>
              <a:rPr lang="en-PT" sz="2000" b="1" dirty="0"/>
              <a:t>Enclave Size Limited</a:t>
            </a:r>
          </a:p>
        </p:txBody>
      </p:sp>
      <p:cxnSp>
        <p:nvCxnSpPr>
          <p:cNvPr id="12" name="Straight Connector 11">
            <a:extLst>
              <a:ext uri="{FF2B5EF4-FFF2-40B4-BE49-F238E27FC236}">
                <a16:creationId xmlns:a16="http://schemas.microsoft.com/office/drawing/2014/main" id="{7D5EA3D2-91AB-AF4F-8B79-55C0E129BAE8}"/>
              </a:ext>
            </a:extLst>
          </p:cNvPr>
          <p:cNvCxnSpPr>
            <a:cxnSpLocks/>
          </p:cNvCxnSpPr>
          <p:nvPr/>
        </p:nvCxnSpPr>
        <p:spPr>
          <a:xfrm flipH="1">
            <a:off x="6096000" y="2541182"/>
            <a:ext cx="1" cy="3845073"/>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2B46856-13B9-F24A-A839-00797022B6AB}"/>
              </a:ext>
            </a:extLst>
          </p:cNvPr>
          <p:cNvSpPr txBox="1"/>
          <p:nvPr/>
        </p:nvSpPr>
        <p:spPr>
          <a:xfrm>
            <a:off x="7748380" y="2354091"/>
            <a:ext cx="2743764" cy="400110"/>
          </a:xfrm>
          <a:prstGeom prst="rect">
            <a:avLst/>
          </a:prstGeom>
          <a:noFill/>
        </p:spPr>
        <p:txBody>
          <a:bodyPr wrap="none" rtlCol="0">
            <a:spAutoFit/>
          </a:bodyPr>
          <a:lstStyle/>
          <a:p>
            <a:r>
              <a:rPr lang="en-PT" sz="2000" b="1" dirty="0"/>
              <a:t>Storage Outside Enclave</a:t>
            </a:r>
          </a:p>
        </p:txBody>
      </p:sp>
      <p:pic>
        <p:nvPicPr>
          <p:cNvPr id="24" name="Picture 23">
            <a:extLst>
              <a:ext uri="{FF2B5EF4-FFF2-40B4-BE49-F238E27FC236}">
                <a16:creationId xmlns:a16="http://schemas.microsoft.com/office/drawing/2014/main" id="{1CF6E9B2-E31B-EF4F-8854-DCC4FAF6F0F7}"/>
              </a:ext>
            </a:extLst>
          </p:cNvPr>
          <p:cNvPicPr>
            <a:picLocks noChangeAspect="1"/>
          </p:cNvPicPr>
          <p:nvPr/>
        </p:nvPicPr>
        <p:blipFill>
          <a:blip r:embed="rId3">
            <a:extLst>
              <a:ext uri="{BEBA8EAE-BF5A-486C-A8C5-ECC9F3942E4B}">
                <a14:imgProps xmlns:a14="http://schemas.microsoft.com/office/drawing/2010/main">
                  <a14:imgLayer r:embed="rId4">
                    <a14:imgEffect>
                      <a14:artisticCrisscrossEtching/>
                    </a14:imgEffect>
                  </a14:imgLayer>
                </a14:imgProps>
              </a:ext>
            </a:extLst>
          </a:blip>
          <a:stretch>
            <a:fillRect/>
          </a:stretch>
        </p:blipFill>
        <p:spPr>
          <a:xfrm>
            <a:off x="321564" y="3109284"/>
            <a:ext cx="5397500" cy="1212850"/>
          </a:xfrm>
          <a:prstGeom prst="rect">
            <a:avLst/>
          </a:prstGeom>
          <a:effectLst>
            <a:softEdge rad="0"/>
          </a:effectLst>
          <a:scene3d>
            <a:camera prst="orthographicFront"/>
            <a:lightRig rig="threePt" dir="t"/>
          </a:scene3d>
          <a:sp3d contourW="19050"/>
        </p:spPr>
      </p:pic>
      <p:pic>
        <p:nvPicPr>
          <p:cNvPr id="25" name="Picture 24">
            <a:extLst>
              <a:ext uri="{FF2B5EF4-FFF2-40B4-BE49-F238E27FC236}">
                <a16:creationId xmlns:a16="http://schemas.microsoft.com/office/drawing/2014/main" id="{ABBA95E3-C393-BC40-B54F-B35992CE2E42}"/>
              </a:ext>
            </a:extLst>
          </p:cNvPr>
          <p:cNvPicPr>
            <a:picLocks noChangeAspect="1"/>
          </p:cNvPicPr>
          <p:nvPr/>
        </p:nvPicPr>
        <p:blipFill>
          <a:blip r:embed="rId5">
            <a:extLst>
              <a:ext uri="{BEBA8EAE-BF5A-486C-A8C5-ECC9F3942E4B}">
                <a14:imgProps xmlns:a14="http://schemas.microsoft.com/office/drawing/2010/main">
                  <a14:imgLayer r:embed="rId6">
                    <a14:imgEffect>
                      <a14:artisticCrisscrossEtching/>
                    </a14:imgEffect>
                  </a14:imgLayer>
                </a14:imgProps>
              </a:ext>
            </a:extLst>
          </a:blip>
          <a:stretch>
            <a:fillRect/>
          </a:stretch>
        </p:blipFill>
        <p:spPr>
          <a:xfrm>
            <a:off x="321564" y="4764235"/>
            <a:ext cx="5422150" cy="1212850"/>
          </a:xfrm>
          <a:prstGeom prst="rect">
            <a:avLst/>
          </a:prstGeom>
          <a:scene3d>
            <a:camera prst="orthographicFront"/>
            <a:lightRig rig="threePt" dir="t"/>
          </a:scene3d>
          <a:sp3d contourW="19050"/>
        </p:spPr>
      </p:pic>
      <p:pic>
        <p:nvPicPr>
          <p:cNvPr id="27" name="Picture 26">
            <a:extLst>
              <a:ext uri="{FF2B5EF4-FFF2-40B4-BE49-F238E27FC236}">
                <a16:creationId xmlns:a16="http://schemas.microsoft.com/office/drawing/2014/main" id="{D4BCC86D-B4EB-B543-9C0A-3551326D7A52}"/>
              </a:ext>
            </a:extLst>
          </p:cNvPr>
          <p:cNvPicPr>
            <a:picLocks noChangeAspect="1"/>
          </p:cNvPicPr>
          <p:nvPr/>
        </p:nvPicPr>
        <p:blipFill>
          <a:blip r:embed="rId7">
            <a:extLst>
              <a:ext uri="{BEBA8EAE-BF5A-486C-A8C5-ECC9F3942E4B}">
                <a14:imgProps xmlns:a14="http://schemas.microsoft.com/office/drawing/2010/main">
                  <a14:imgLayer r:embed="rId8">
                    <a14:imgEffect>
                      <a14:artisticCrisscrossEtching/>
                    </a14:imgEffect>
                  </a14:imgLayer>
                </a14:imgProps>
              </a:ext>
            </a:extLst>
          </a:blip>
          <a:stretch>
            <a:fillRect/>
          </a:stretch>
        </p:blipFill>
        <p:spPr>
          <a:xfrm>
            <a:off x="6569946" y="3185470"/>
            <a:ext cx="5100634" cy="1060477"/>
          </a:xfrm>
          <a:prstGeom prst="rect">
            <a:avLst/>
          </a:prstGeom>
          <a:scene3d>
            <a:camera prst="orthographicFront"/>
            <a:lightRig rig="threePt" dir="t"/>
          </a:scene3d>
          <a:sp3d contourW="19050"/>
        </p:spPr>
      </p:pic>
      <p:pic>
        <p:nvPicPr>
          <p:cNvPr id="28" name="Picture 27">
            <a:extLst>
              <a:ext uri="{FF2B5EF4-FFF2-40B4-BE49-F238E27FC236}">
                <a16:creationId xmlns:a16="http://schemas.microsoft.com/office/drawing/2014/main" id="{749D13E4-6321-024C-8D26-169B20674761}"/>
              </a:ext>
            </a:extLst>
          </p:cNvPr>
          <p:cNvPicPr>
            <a:picLocks noChangeAspect="1"/>
          </p:cNvPicPr>
          <p:nvPr/>
        </p:nvPicPr>
        <p:blipFill>
          <a:blip r:embed="rId9">
            <a:extLst>
              <a:ext uri="{BEBA8EAE-BF5A-486C-A8C5-ECC9F3942E4B}">
                <a14:imgProps xmlns:a14="http://schemas.microsoft.com/office/drawing/2010/main">
                  <a14:imgLayer r:embed="rId10">
                    <a14:imgEffect>
                      <a14:artisticCrisscrossEtching/>
                    </a14:imgEffect>
                  </a14:imgLayer>
                </a14:imgProps>
              </a:ext>
            </a:extLst>
          </a:blip>
          <a:stretch>
            <a:fillRect/>
          </a:stretch>
        </p:blipFill>
        <p:spPr>
          <a:xfrm>
            <a:off x="6569946" y="4520903"/>
            <a:ext cx="5100632" cy="1485067"/>
          </a:xfrm>
          <a:prstGeom prst="rect">
            <a:avLst/>
          </a:prstGeom>
          <a:scene3d>
            <a:camera prst="orthographicFront"/>
            <a:lightRig rig="threePt" dir="t"/>
          </a:scene3d>
          <a:sp3d contourW="19050"/>
        </p:spPr>
      </p:pic>
      <p:sp>
        <p:nvSpPr>
          <p:cNvPr id="3" name="Slide Number Placeholder 2">
            <a:extLst>
              <a:ext uri="{FF2B5EF4-FFF2-40B4-BE49-F238E27FC236}">
                <a16:creationId xmlns:a16="http://schemas.microsoft.com/office/drawing/2014/main" id="{C76681E0-EC49-DF48-B75E-68293391D2A2}"/>
              </a:ext>
            </a:extLst>
          </p:cNvPr>
          <p:cNvSpPr>
            <a:spLocks noGrp="1"/>
          </p:cNvSpPr>
          <p:nvPr>
            <p:ph type="sldNum" sz="quarter" idx="12"/>
          </p:nvPr>
        </p:nvSpPr>
        <p:spPr/>
        <p:txBody>
          <a:bodyPr/>
          <a:lstStyle/>
          <a:p>
            <a:fld id="{58C49B79-14C7-9849-BEB4-08F033E8B5AB}" type="slidenum">
              <a:rPr lang="en-PT" smtClean="0"/>
              <a:t>18</a:t>
            </a:fld>
            <a:endParaRPr lang="en-PT"/>
          </a:p>
        </p:txBody>
      </p:sp>
    </p:spTree>
    <p:extLst>
      <p:ext uri="{BB962C8B-B14F-4D97-AF65-F5344CB8AC3E}">
        <p14:creationId xmlns:p14="http://schemas.microsoft.com/office/powerpoint/2010/main" val="2729958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bg1"/>
                </a:solidFill>
                <a:latin typeface="+mj-lt"/>
                <a:ea typeface="+mj-ea"/>
                <a:cs typeface="+mj-cs"/>
              </a:rPr>
              <a:t>Outline</a:t>
            </a:r>
          </a:p>
        </p:txBody>
      </p:sp>
      <p:sp>
        <p:nvSpPr>
          <p:cNvPr id="5" name="TextBox 4">
            <a:extLst>
              <a:ext uri="{FF2B5EF4-FFF2-40B4-BE49-F238E27FC236}">
                <a16:creationId xmlns:a16="http://schemas.microsoft.com/office/drawing/2014/main" id="{A8066769-D2CE-8740-A287-A36BDC024E6B}"/>
              </a:ext>
            </a:extLst>
          </p:cNvPr>
          <p:cNvSpPr txBox="1"/>
          <p:nvPr/>
        </p:nvSpPr>
        <p:spPr>
          <a:xfrm>
            <a:off x="841248" y="452842"/>
            <a:ext cx="2889504" cy="1261872"/>
          </a:xfrm>
          <a:prstGeom prst="rect">
            <a:avLst/>
          </a:prstGeom>
        </p:spPr>
        <p:txBody>
          <a:bodyPr vert="horz" lIns="91440" tIns="45720" rIns="91440" bIns="45720" rtlCol="0" anchor="ctr">
            <a:normAutofit/>
          </a:bodyPr>
          <a:lstStyle/>
          <a:p>
            <a:pPr algn="r">
              <a:lnSpc>
                <a:spcPct val="90000"/>
              </a:lnSpc>
              <a:spcBef>
                <a:spcPts val="1000"/>
              </a:spcBef>
            </a:pPr>
            <a:r>
              <a:rPr lang="en-US" sz="2000" kern="1200" dirty="0">
                <a:solidFill>
                  <a:schemeClr val="bg2"/>
                </a:solidFill>
                <a:latin typeface="+mn-lt"/>
                <a:ea typeface="+mn-ea"/>
                <a:cs typeface="+mn-cs"/>
              </a:rPr>
              <a:t>Dissertation Plan</a:t>
            </a:r>
          </a:p>
        </p:txBody>
      </p:sp>
      <p:cxnSp>
        <p:nvCxnSpPr>
          <p:cNvPr id="21" name="Straight Connector 20">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F3BDB99-9DFC-934A-8417-BF0855671378}"/>
              </a:ext>
            </a:extLst>
          </p:cNvPr>
          <p:cNvSpPr txBox="1"/>
          <p:nvPr/>
        </p:nvSpPr>
        <p:spPr>
          <a:xfrm>
            <a:off x="841247" y="2235898"/>
            <a:ext cx="7173199" cy="3785652"/>
          </a:xfrm>
          <a:prstGeom prst="rect">
            <a:avLst/>
          </a:prstGeom>
          <a:noFill/>
        </p:spPr>
        <p:txBody>
          <a:bodyPr wrap="square" rtlCol="0">
            <a:spAutoFit/>
          </a:bodyPr>
          <a:lstStyle/>
          <a:p>
            <a:pPr marL="342900" indent="-342900">
              <a:lnSpc>
                <a:spcPts val="2400"/>
              </a:lnSpc>
              <a:buFont typeface="+mj-lt"/>
              <a:buAutoNum type="arabicPeriod"/>
            </a:pPr>
            <a:r>
              <a:rPr lang="en-PT" sz="2000" dirty="0">
                <a:solidFill>
                  <a:schemeClr val="bg1">
                    <a:lumMod val="65000"/>
                  </a:schemeClr>
                </a:solidFill>
              </a:rPr>
              <a:t>Context and Motivation</a:t>
            </a:r>
          </a:p>
          <a:p>
            <a:pPr marL="342900" indent="-342900">
              <a:lnSpc>
                <a:spcPts val="2400"/>
              </a:lnSpc>
              <a:buFont typeface="+mj-lt"/>
              <a:buAutoNum type="arabicPeriod"/>
            </a:pPr>
            <a:r>
              <a:rPr lang="en-PT" sz="2000" dirty="0">
                <a:solidFill>
                  <a:schemeClr val="bg1">
                    <a:lumMod val="65000"/>
                  </a:schemeClr>
                </a:solidFill>
              </a:rPr>
              <a:t>Problem</a:t>
            </a:r>
          </a:p>
          <a:p>
            <a:pPr marL="342900" indent="-342900">
              <a:lnSpc>
                <a:spcPts val="2400"/>
              </a:lnSpc>
              <a:buFont typeface="+mj-lt"/>
              <a:buAutoNum type="arabicPeriod"/>
            </a:pPr>
            <a:r>
              <a:rPr lang="en-PT" sz="2000" dirty="0">
                <a:solidFill>
                  <a:schemeClr val="bg1">
                    <a:lumMod val="65000"/>
                  </a:schemeClr>
                </a:solidFill>
              </a:rPr>
              <a:t>Objectives and Contributions</a:t>
            </a:r>
          </a:p>
          <a:p>
            <a:pPr marL="342900" indent="-342900">
              <a:lnSpc>
                <a:spcPts val="2400"/>
              </a:lnSpc>
              <a:buFont typeface="+mj-lt"/>
              <a:buAutoNum type="arabicPeriod"/>
            </a:pPr>
            <a:r>
              <a:rPr lang="en-PT" sz="2000" dirty="0">
                <a:solidFill>
                  <a:schemeClr val="bg1">
                    <a:lumMod val="65000"/>
                  </a:schemeClr>
                </a:solidFill>
              </a:rPr>
              <a:t>Related Work</a:t>
            </a:r>
          </a:p>
          <a:p>
            <a:pPr marL="342900" indent="-342900">
              <a:lnSpc>
                <a:spcPts val="2400"/>
              </a:lnSpc>
              <a:buFont typeface="+mj-lt"/>
              <a:buAutoNum type="arabicPeriod"/>
            </a:pPr>
            <a:r>
              <a:rPr lang="en-PT" sz="2000" dirty="0"/>
              <a:t>System Model and Architecture</a:t>
            </a:r>
          </a:p>
          <a:p>
            <a:pPr marL="342900" indent="-342900">
              <a:lnSpc>
                <a:spcPts val="2400"/>
              </a:lnSpc>
              <a:buFont typeface="+mj-lt"/>
              <a:buAutoNum type="arabicPeriod"/>
            </a:pPr>
            <a:r>
              <a:rPr lang="en-PT" sz="2000" dirty="0">
                <a:solidFill>
                  <a:schemeClr val="bg1">
                    <a:lumMod val="65000"/>
                  </a:schemeClr>
                </a:solidFill>
              </a:rPr>
              <a:t>Approach to Elaboration Phase</a:t>
            </a:r>
          </a:p>
          <a:p>
            <a:pPr marL="800100" lvl="1" indent="-342900">
              <a:lnSpc>
                <a:spcPts val="2400"/>
              </a:lnSpc>
              <a:buFont typeface="+mj-lt"/>
              <a:buAutoNum type="arabicPeriod"/>
            </a:pPr>
            <a:r>
              <a:rPr lang="en-PT" sz="2000" dirty="0">
                <a:solidFill>
                  <a:schemeClr val="bg1">
                    <a:lumMod val="65000"/>
                  </a:schemeClr>
                </a:solidFill>
              </a:rPr>
              <a:t>Architecture Components and Implementation Guidelines</a:t>
            </a:r>
          </a:p>
          <a:p>
            <a:pPr marL="800100" lvl="1" indent="-342900">
              <a:lnSpc>
                <a:spcPts val="2400"/>
              </a:lnSpc>
              <a:buFont typeface="+mj-lt"/>
              <a:buAutoNum type="arabicPeriod"/>
            </a:pPr>
            <a:r>
              <a:rPr lang="en-PT" sz="2000" dirty="0">
                <a:solidFill>
                  <a:schemeClr val="bg1">
                    <a:lumMod val="65000"/>
                  </a:schemeClr>
                </a:solidFill>
              </a:rPr>
              <a:t>Testing Environments</a:t>
            </a:r>
          </a:p>
          <a:p>
            <a:pPr marL="800100" lvl="1" indent="-342900">
              <a:lnSpc>
                <a:spcPts val="2400"/>
              </a:lnSpc>
              <a:buFont typeface="+mj-lt"/>
              <a:buAutoNum type="arabicPeriod"/>
            </a:pPr>
            <a:r>
              <a:rPr lang="en-PT" sz="2000" dirty="0">
                <a:solidFill>
                  <a:schemeClr val="bg1">
                    <a:lumMod val="65000"/>
                  </a:schemeClr>
                </a:solidFill>
              </a:rPr>
              <a:t>Evaluation Criteria</a:t>
            </a:r>
          </a:p>
          <a:p>
            <a:pPr marL="342900" indent="-342900">
              <a:lnSpc>
                <a:spcPts val="2400"/>
              </a:lnSpc>
              <a:buFont typeface="+mj-lt"/>
              <a:buAutoNum type="arabicPeriod"/>
            </a:pPr>
            <a:r>
              <a:rPr lang="en-PT" sz="2000" dirty="0">
                <a:solidFill>
                  <a:schemeClr val="bg1">
                    <a:lumMod val="65000"/>
                  </a:schemeClr>
                </a:solidFill>
              </a:rPr>
              <a:t>Work Plan</a:t>
            </a:r>
          </a:p>
          <a:p>
            <a:pPr marL="342900" indent="-342900">
              <a:lnSpc>
                <a:spcPts val="2400"/>
              </a:lnSpc>
              <a:buFont typeface="+mj-lt"/>
              <a:buAutoNum type="arabicPeriod"/>
            </a:pPr>
            <a:r>
              <a:rPr lang="en-PT" sz="2000" dirty="0">
                <a:solidFill>
                  <a:schemeClr val="bg1">
                    <a:lumMod val="65000"/>
                  </a:schemeClr>
                </a:solidFill>
              </a:rPr>
              <a:t>Conclusion</a:t>
            </a:r>
          </a:p>
          <a:p>
            <a:pPr marL="342900" indent="-342900">
              <a:lnSpc>
                <a:spcPts val="2400"/>
              </a:lnSpc>
              <a:buFont typeface="+mj-lt"/>
              <a:buAutoNum type="arabicPeriod"/>
            </a:pPr>
            <a:r>
              <a:rPr lang="en-PT" sz="2000" dirty="0">
                <a:solidFill>
                  <a:schemeClr val="bg1">
                    <a:lumMod val="65000"/>
                  </a:schemeClr>
                </a:solidFill>
              </a:rPr>
              <a:t>References</a:t>
            </a:r>
          </a:p>
        </p:txBody>
      </p:sp>
      <p:sp>
        <p:nvSpPr>
          <p:cNvPr id="4" name="Rectangle 3">
            <a:extLst>
              <a:ext uri="{FF2B5EF4-FFF2-40B4-BE49-F238E27FC236}">
                <a16:creationId xmlns:a16="http://schemas.microsoft.com/office/drawing/2014/main" id="{68C390BE-C40C-454D-8D33-04F5297CFECE}"/>
              </a:ext>
            </a:extLst>
          </p:cNvPr>
          <p:cNvSpPr/>
          <p:nvPr/>
        </p:nvSpPr>
        <p:spPr>
          <a:xfrm>
            <a:off x="321564" y="2100263"/>
            <a:ext cx="11548872" cy="43048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6" name="Slide Number Placeholder 5">
            <a:extLst>
              <a:ext uri="{FF2B5EF4-FFF2-40B4-BE49-F238E27FC236}">
                <a16:creationId xmlns:a16="http://schemas.microsoft.com/office/drawing/2014/main" id="{551E6C60-D197-F647-BB23-3CC7B78BE834}"/>
              </a:ext>
            </a:extLst>
          </p:cNvPr>
          <p:cNvSpPr>
            <a:spLocks noGrp="1"/>
          </p:cNvSpPr>
          <p:nvPr>
            <p:ph type="sldNum" sz="quarter" idx="12"/>
          </p:nvPr>
        </p:nvSpPr>
        <p:spPr/>
        <p:txBody>
          <a:bodyPr/>
          <a:lstStyle/>
          <a:p>
            <a:fld id="{58C49B79-14C7-9849-BEB4-08F033E8B5AB}" type="slidenum">
              <a:rPr lang="en-PT" smtClean="0"/>
              <a:t>19</a:t>
            </a:fld>
            <a:endParaRPr lang="en-PT"/>
          </a:p>
        </p:txBody>
      </p:sp>
    </p:spTree>
    <p:extLst>
      <p:ext uri="{BB962C8B-B14F-4D97-AF65-F5344CB8AC3E}">
        <p14:creationId xmlns:p14="http://schemas.microsoft.com/office/powerpoint/2010/main" val="3161909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bg1"/>
                </a:solidFill>
                <a:latin typeface="+mj-lt"/>
                <a:ea typeface="+mj-ea"/>
                <a:cs typeface="+mj-cs"/>
              </a:rPr>
              <a:t>Outline</a:t>
            </a:r>
          </a:p>
        </p:txBody>
      </p:sp>
      <p:sp>
        <p:nvSpPr>
          <p:cNvPr id="5" name="TextBox 4">
            <a:extLst>
              <a:ext uri="{FF2B5EF4-FFF2-40B4-BE49-F238E27FC236}">
                <a16:creationId xmlns:a16="http://schemas.microsoft.com/office/drawing/2014/main" id="{A8066769-D2CE-8740-A287-A36BDC024E6B}"/>
              </a:ext>
            </a:extLst>
          </p:cNvPr>
          <p:cNvSpPr txBox="1"/>
          <p:nvPr/>
        </p:nvSpPr>
        <p:spPr>
          <a:xfrm>
            <a:off x="841248" y="452842"/>
            <a:ext cx="2889504" cy="1261872"/>
          </a:xfrm>
          <a:prstGeom prst="rect">
            <a:avLst/>
          </a:prstGeom>
        </p:spPr>
        <p:txBody>
          <a:bodyPr vert="horz" lIns="91440" tIns="45720" rIns="91440" bIns="45720" rtlCol="0" anchor="ctr">
            <a:normAutofit/>
          </a:bodyPr>
          <a:lstStyle/>
          <a:p>
            <a:pPr algn="r">
              <a:lnSpc>
                <a:spcPct val="90000"/>
              </a:lnSpc>
              <a:spcBef>
                <a:spcPts val="1000"/>
              </a:spcBef>
            </a:pPr>
            <a:r>
              <a:rPr lang="en-US" sz="2000" kern="1200" dirty="0">
                <a:solidFill>
                  <a:schemeClr val="bg2"/>
                </a:solidFill>
                <a:latin typeface="+mn-lt"/>
                <a:ea typeface="+mn-ea"/>
                <a:cs typeface="+mn-cs"/>
              </a:rPr>
              <a:t>Dissertation Plan</a:t>
            </a:r>
          </a:p>
        </p:txBody>
      </p:sp>
      <p:cxnSp>
        <p:nvCxnSpPr>
          <p:cNvPr id="21" name="Straight Connector 20">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F3BDB99-9DFC-934A-8417-BF0855671378}"/>
              </a:ext>
            </a:extLst>
          </p:cNvPr>
          <p:cNvSpPr txBox="1"/>
          <p:nvPr/>
        </p:nvSpPr>
        <p:spPr>
          <a:xfrm>
            <a:off x="841247" y="2235898"/>
            <a:ext cx="7173199" cy="3785652"/>
          </a:xfrm>
          <a:prstGeom prst="rect">
            <a:avLst/>
          </a:prstGeom>
          <a:noFill/>
        </p:spPr>
        <p:txBody>
          <a:bodyPr wrap="square" rtlCol="0">
            <a:spAutoFit/>
          </a:bodyPr>
          <a:lstStyle/>
          <a:p>
            <a:pPr marL="342900" indent="-342900">
              <a:lnSpc>
                <a:spcPts val="2400"/>
              </a:lnSpc>
              <a:buFont typeface="+mj-lt"/>
              <a:buAutoNum type="arabicPeriod"/>
            </a:pPr>
            <a:r>
              <a:rPr lang="en-PT" sz="2000" dirty="0"/>
              <a:t>Context and Motivation</a:t>
            </a:r>
          </a:p>
          <a:p>
            <a:pPr marL="342900" indent="-342900">
              <a:lnSpc>
                <a:spcPts val="2400"/>
              </a:lnSpc>
              <a:buFont typeface="+mj-lt"/>
              <a:buAutoNum type="arabicPeriod"/>
            </a:pPr>
            <a:r>
              <a:rPr lang="en-PT" sz="2000" dirty="0"/>
              <a:t>Problem</a:t>
            </a:r>
          </a:p>
          <a:p>
            <a:pPr marL="342900" indent="-342900">
              <a:lnSpc>
                <a:spcPts val="2400"/>
              </a:lnSpc>
              <a:buFont typeface="+mj-lt"/>
              <a:buAutoNum type="arabicPeriod"/>
            </a:pPr>
            <a:r>
              <a:rPr lang="en-PT" sz="2000" dirty="0"/>
              <a:t>Objectives and Contributions</a:t>
            </a:r>
          </a:p>
          <a:p>
            <a:pPr marL="342900" indent="-342900">
              <a:lnSpc>
                <a:spcPts val="2400"/>
              </a:lnSpc>
              <a:buFont typeface="+mj-lt"/>
              <a:buAutoNum type="arabicPeriod"/>
            </a:pPr>
            <a:r>
              <a:rPr lang="en-PT" sz="2000" dirty="0"/>
              <a:t>Related Work</a:t>
            </a:r>
          </a:p>
          <a:p>
            <a:pPr marL="342900" indent="-342900">
              <a:lnSpc>
                <a:spcPts val="2400"/>
              </a:lnSpc>
              <a:buFont typeface="+mj-lt"/>
              <a:buAutoNum type="arabicPeriod"/>
            </a:pPr>
            <a:r>
              <a:rPr lang="en-PT" sz="2000" dirty="0"/>
              <a:t>System Model and Architecture</a:t>
            </a:r>
          </a:p>
          <a:p>
            <a:pPr marL="342900" indent="-342900">
              <a:lnSpc>
                <a:spcPts val="2400"/>
              </a:lnSpc>
              <a:buFont typeface="+mj-lt"/>
              <a:buAutoNum type="arabicPeriod"/>
            </a:pPr>
            <a:r>
              <a:rPr lang="en-PT" sz="2000" dirty="0"/>
              <a:t>Approach to Elaboration Phase</a:t>
            </a:r>
          </a:p>
          <a:p>
            <a:pPr marL="800100" lvl="1" indent="-342900">
              <a:lnSpc>
                <a:spcPts val="2400"/>
              </a:lnSpc>
              <a:buFont typeface="+mj-lt"/>
              <a:buAutoNum type="arabicPeriod"/>
            </a:pPr>
            <a:r>
              <a:rPr lang="en-PT" sz="2000" dirty="0"/>
              <a:t>Architecture Components and Implementation Guidelines</a:t>
            </a:r>
          </a:p>
          <a:p>
            <a:pPr marL="800100" lvl="1" indent="-342900">
              <a:lnSpc>
                <a:spcPts val="2400"/>
              </a:lnSpc>
              <a:buFont typeface="+mj-lt"/>
              <a:buAutoNum type="arabicPeriod"/>
            </a:pPr>
            <a:r>
              <a:rPr lang="en-PT" sz="2000" dirty="0"/>
              <a:t>Testing Environments</a:t>
            </a:r>
          </a:p>
          <a:p>
            <a:pPr marL="800100" lvl="1" indent="-342900">
              <a:lnSpc>
                <a:spcPts val="2400"/>
              </a:lnSpc>
              <a:buFont typeface="+mj-lt"/>
              <a:buAutoNum type="arabicPeriod"/>
            </a:pPr>
            <a:r>
              <a:rPr lang="en-PT" sz="2000" dirty="0"/>
              <a:t>Evaluation Criteria</a:t>
            </a:r>
          </a:p>
          <a:p>
            <a:pPr marL="342900" indent="-342900">
              <a:lnSpc>
                <a:spcPts val="2400"/>
              </a:lnSpc>
              <a:buFont typeface="+mj-lt"/>
              <a:buAutoNum type="arabicPeriod"/>
            </a:pPr>
            <a:r>
              <a:rPr lang="en-PT" sz="2000" dirty="0"/>
              <a:t>Work Plan</a:t>
            </a:r>
          </a:p>
          <a:p>
            <a:pPr marL="342900" indent="-342900">
              <a:lnSpc>
                <a:spcPts val="2400"/>
              </a:lnSpc>
              <a:buFont typeface="+mj-lt"/>
              <a:buAutoNum type="arabicPeriod"/>
            </a:pPr>
            <a:r>
              <a:rPr lang="en-PT" sz="2000" dirty="0"/>
              <a:t>Conclusion</a:t>
            </a:r>
          </a:p>
          <a:p>
            <a:pPr marL="342900" indent="-342900">
              <a:lnSpc>
                <a:spcPts val="2400"/>
              </a:lnSpc>
              <a:buFont typeface="+mj-lt"/>
              <a:buAutoNum type="arabicPeriod"/>
            </a:pPr>
            <a:r>
              <a:rPr lang="en-PT" sz="2000" dirty="0"/>
              <a:t>References</a:t>
            </a:r>
          </a:p>
        </p:txBody>
      </p:sp>
      <p:sp>
        <p:nvSpPr>
          <p:cNvPr id="4" name="Rectangle 3">
            <a:extLst>
              <a:ext uri="{FF2B5EF4-FFF2-40B4-BE49-F238E27FC236}">
                <a16:creationId xmlns:a16="http://schemas.microsoft.com/office/drawing/2014/main" id="{68C390BE-C40C-454D-8D33-04F5297CFECE}"/>
              </a:ext>
            </a:extLst>
          </p:cNvPr>
          <p:cNvSpPr/>
          <p:nvPr/>
        </p:nvSpPr>
        <p:spPr>
          <a:xfrm>
            <a:off x="321564" y="2100263"/>
            <a:ext cx="11548872" cy="43048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6" name="Slide Number Placeholder 5">
            <a:extLst>
              <a:ext uri="{FF2B5EF4-FFF2-40B4-BE49-F238E27FC236}">
                <a16:creationId xmlns:a16="http://schemas.microsoft.com/office/drawing/2014/main" id="{F6CD7165-7296-834D-BEB4-9ACA3BBD9BAD}"/>
              </a:ext>
            </a:extLst>
          </p:cNvPr>
          <p:cNvSpPr>
            <a:spLocks noGrp="1"/>
          </p:cNvSpPr>
          <p:nvPr>
            <p:ph type="sldNum" sz="quarter" idx="12"/>
          </p:nvPr>
        </p:nvSpPr>
        <p:spPr/>
        <p:txBody>
          <a:bodyPr/>
          <a:lstStyle/>
          <a:p>
            <a:fld id="{58C49B79-14C7-9849-BEB4-08F033E8B5AB}" type="slidenum">
              <a:rPr lang="en-PT" smtClean="0"/>
              <a:t>2</a:t>
            </a:fld>
            <a:endParaRPr lang="en-PT"/>
          </a:p>
        </p:txBody>
      </p:sp>
    </p:spTree>
    <p:extLst>
      <p:ext uri="{BB962C8B-B14F-4D97-AF65-F5344CB8AC3E}">
        <p14:creationId xmlns:p14="http://schemas.microsoft.com/office/powerpoint/2010/main" val="859509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System Model</a:t>
            </a:r>
          </a:p>
        </p:txBody>
      </p:sp>
      <p:sp>
        <p:nvSpPr>
          <p:cNvPr id="5" name="TextBox 4">
            <a:extLst>
              <a:ext uri="{FF2B5EF4-FFF2-40B4-BE49-F238E27FC236}">
                <a16:creationId xmlns:a16="http://schemas.microsoft.com/office/drawing/2014/main" id="{A8066769-D2CE-8740-A287-A36BDC024E6B}"/>
              </a:ext>
            </a:extLst>
          </p:cNvPr>
          <p:cNvSpPr txBox="1"/>
          <p:nvPr/>
        </p:nvSpPr>
        <p:spPr>
          <a:xfrm>
            <a:off x="674237" y="4170501"/>
            <a:ext cx="3657600" cy="1525597"/>
          </a:xfrm>
          <a:prstGeom prst="rect">
            <a:avLst/>
          </a:prstGeom>
        </p:spPr>
        <p:txBody>
          <a:bodyPr vert="horz" lIns="91440" tIns="45720" rIns="91440" bIns="45720" rtlCol="0">
            <a:normAutofit/>
          </a:bodyPr>
          <a:lstStyle/>
          <a:p>
            <a:pPr algn="ctr">
              <a:lnSpc>
                <a:spcPct val="90000"/>
              </a:lnSpc>
              <a:spcBef>
                <a:spcPts val="1000"/>
              </a:spcBef>
            </a:pPr>
            <a:r>
              <a:rPr lang="en-US" sz="2000" kern="1200">
                <a:solidFill>
                  <a:srgbClr val="FFFFFF"/>
                </a:solidFill>
                <a:latin typeface="+mn-lt"/>
                <a:ea typeface="+mn-ea"/>
                <a:cs typeface="+mn-cs"/>
              </a:rPr>
              <a:t>System Model</a:t>
            </a:r>
          </a:p>
        </p:txBody>
      </p:sp>
      <p:cxnSp>
        <p:nvCxnSpPr>
          <p:cNvPr id="28" name="Straight Connector 27">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5" descr="A picture containing map&#10;&#10;Description automatically generated">
            <a:extLst>
              <a:ext uri="{FF2B5EF4-FFF2-40B4-BE49-F238E27FC236}">
                <a16:creationId xmlns:a16="http://schemas.microsoft.com/office/drawing/2014/main" id="{3B32C46D-80BE-3743-9719-FAB01B0D2EE9}"/>
              </a:ext>
            </a:extLst>
          </p:cNvPr>
          <p:cNvPicPr>
            <a:picLocks noChangeAspect="1"/>
          </p:cNvPicPr>
          <p:nvPr/>
        </p:nvPicPr>
        <p:blipFill>
          <a:blip r:embed="rId3"/>
          <a:stretch>
            <a:fillRect/>
          </a:stretch>
        </p:blipFill>
        <p:spPr>
          <a:xfrm>
            <a:off x="5034074" y="1041636"/>
            <a:ext cx="6821042" cy="4774727"/>
          </a:xfrm>
          <a:prstGeom prst="rect">
            <a:avLst/>
          </a:prstGeom>
        </p:spPr>
      </p:pic>
      <p:sp>
        <p:nvSpPr>
          <p:cNvPr id="3" name="Slide Number Placeholder 2">
            <a:extLst>
              <a:ext uri="{FF2B5EF4-FFF2-40B4-BE49-F238E27FC236}">
                <a16:creationId xmlns:a16="http://schemas.microsoft.com/office/drawing/2014/main" id="{FA1C3099-C4CE-644C-9A14-C1F015FD6989}"/>
              </a:ext>
            </a:extLst>
          </p:cNvPr>
          <p:cNvSpPr>
            <a:spLocks noGrp="1"/>
          </p:cNvSpPr>
          <p:nvPr>
            <p:ph type="sldNum" sz="quarter" idx="12"/>
          </p:nvPr>
        </p:nvSpPr>
        <p:spPr/>
        <p:txBody>
          <a:bodyPr/>
          <a:lstStyle/>
          <a:p>
            <a:fld id="{58C49B79-14C7-9849-BEB4-08F033E8B5AB}" type="slidenum">
              <a:rPr lang="en-PT" smtClean="0"/>
              <a:t>20</a:t>
            </a:fld>
            <a:endParaRPr lang="en-PT"/>
          </a:p>
        </p:txBody>
      </p:sp>
    </p:spTree>
    <p:extLst>
      <p:ext uri="{BB962C8B-B14F-4D97-AF65-F5344CB8AC3E}">
        <p14:creationId xmlns:p14="http://schemas.microsoft.com/office/powerpoint/2010/main" val="23378303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bg1"/>
                </a:solidFill>
                <a:latin typeface="+mj-lt"/>
                <a:ea typeface="+mj-ea"/>
                <a:cs typeface="+mj-cs"/>
              </a:rPr>
              <a:t>Outline</a:t>
            </a:r>
          </a:p>
        </p:txBody>
      </p:sp>
      <p:sp>
        <p:nvSpPr>
          <p:cNvPr id="5" name="TextBox 4">
            <a:extLst>
              <a:ext uri="{FF2B5EF4-FFF2-40B4-BE49-F238E27FC236}">
                <a16:creationId xmlns:a16="http://schemas.microsoft.com/office/drawing/2014/main" id="{A8066769-D2CE-8740-A287-A36BDC024E6B}"/>
              </a:ext>
            </a:extLst>
          </p:cNvPr>
          <p:cNvSpPr txBox="1"/>
          <p:nvPr/>
        </p:nvSpPr>
        <p:spPr>
          <a:xfrm>
            <a:off x="841248" y="452842"/>
            <a:ext cx="2889504" cy="1261872"/>
          </a:xfrm>
          <a:prstGeom prst="rect">
            <a:avLst/>
          </a:prstGeom>
        </p:spPr>
        <p:txBody>
          <a:bodyPr vert="horz" lIns="91440" tIns="45720" rIns="91440" bIns="45720" rtlCol="0" anchor="ctr">
            <a:normAutofit/>
          </a:bodyPr>
          <a:lstStyle/>
          <a:p>
            <a:pPr algn="r">
              <a:lnSpc>
                <a:spcPct val="90000"/>
              </a:lnSpc>
              <a:spcBef>
                <a:spcPts val="1000"/>
              </a:spcBef>
            </a:pPr>
            <a:r>
              <a:rPr lang="en-US" sz="2000" kern="1200" dirty="0">
                <a:solidFill>
                  <a:schemeClr val="bg2"/>
                </a:solidFill>
                <a:latin typeface="+mn-lt"/>
                <a:ea typeface="+mn-ea"/>
                <a:cs typeface="+mn-cs"/>
              </a:rPr>
              <a:t>Dissertation Plan</a:t>
            </a:r>
          </a:p>
        </p:txBody>
      </p:sp>
      <p:cxnSp>
        <p:nvCxnSpPr>
          <p:cNvPr id="21" name="Straight Connector 20">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F3BDB99-9DFC-934A-8417-BF0855671378}"/>
              </a:ext>
            </a:extLst>
          </p:cNvPr>
          <p:cNvSpPr txBox="1"/>
          <p:nvPr/>
        </p:nvSpPr>
        <p:spPr>
          <a:xfrm>
            <a:off x="841247" y="2235898"/>
            <a:ext cx="7173199" cy="3785652"/>
          </a:xfrm>
          <a:prstGeom prst="rect">
            <a:avLst/>
          </a:prstGeom>
          <a:noFill/>
        </p:spPr>
        <p:txBody>
          <a:bodyPr wrap="square" rtlCol="0">
            <a:spAutoFit/>
          </a:bodyPr>
          <a:lstStyle/>
          <a:p>
            <a:pPr marL="342900" indent="-342900">
              <a:lnSpc>
                <a:spcPts val="2400"/>
              </a:lnSpc>
              <a:buFont typeface="+mj-lt"/>
              <a:buAutoNum type="arabicPeriod"/>
            </a:pPr>
            <a:r>
              <a:rPr lang="en-PT" sz="2000" dirty="0">
                <a:solidFill>
                  <a:schemeClr val="bg1">
                    <a:lumMod val="65000"/>
                  </a:schemeClr>
                </a:solidFill>
              </a:rPr>
              <a:t>Context and Motivation</a:t>
            </a:r>
          </a:p>
          <a:p>
            <a:pPr marL="342900" indent="-342900">
              <a:lnSpc>
                <a:spcPts val="2400"/>
              </a:lnSpc>
              <a:buFont typeface="+mj-lt"/>
              <a:buAutoNum type="arabicPeriod"/>
            </a:pPr>
            <a:r>
              <a:rPr lang="en-PT" sz="2000" dirty="0">
                <a:solidFill>
                  <a:schemeClr val="bg1">
                    <a:lumMod val="65000"/>
                  </a:schemeClr>
                </a:solidFill>
              </a:rPr>
              <a:t>Problem</a:t>
            </a:r>
          </a:p>
          <a:p>
            <a:pPr marL="342900" indent="-342900">
              <a:lnSpc>
                <a:spcPts val="2400"/>
              </a:lnSpc>
              <a:buFont typeface="+mj-lt"/>
              <a:buAutoNum type="arabicPeriod"/>
            </a:pPr>
            <a:r>
              <a:rPr lang="en-PT" sz="2000" dirty="0">
                <a:solidFill>
                  <a:schemeClr val="bg1">
                    <a:lumMod val="65000"/>
                  </a:schemeClr>
                </a:solidFill>
              </a:rPr>
              <a:t>Objectives and Contributions</a:t>
            </a:r>
          </a:p>
          <a:p>
            <a:pPr marL="342900" indent="-342900">
              <a:lnSpc>
                <a:spcPts val="2400"/>
              </a:lnSpc>
              <a:buFont typeface="+mj-lt"/>
              <a:buAutoNum type="arabicPeriod"/>
            </a:pPr>
            <a:r>
              <a:rPr lang="en-PT" sz="2000" dirty="0">
                <a:solidFill>
                  <a:schemeClr val="bg1">
                    <a:lumMod val="65000"/>
                  </a:schemeClr>
                </a:solidFill>
              </a:rPr>
              <a:t>Related Work</a:t>
            </a:r>
          </a:p>
          <a:p>
            <a:pPr marL="342900" indent="-342900">
              <a:lnSpc>
                <a:spcPts val="2400"/>
              </a:lnSpc>
              <a:buFont typeface="+mj-lt"/>
              <a:buAutoNum type="arabicPeriod"/>
            </a:pPr>
            <a:r>
              <a:rPr lang="en-PT" sz="2000" dirty="0">
                <a:solidFill>
                  <a:schemeClr val="bg1">
                    <a:lumMod val="65000"/>
                  </a:schemeClr>
                </a:solidFill>
              </a:rPr>
              <a:t>System Model and Architecture</a:t>
            </a:r>
          </a:p>
          <a:p>
            <a:pPr marL="342900" indent="-342900">
              <a:lnSpc>
                <a:spcPts val="2400"/>
              </a:lnSpc>
              <a:buFont typeface="+mj-lt"/>
              <a:buAutoNum type="arabicPeriod"/>
            </a:pPr>
            <a:r>
              <a:rPr lang="en-PT" sz="2000" dirty="0"/>
              <a:t>Approach to Elaboration Phase</a:t>
            </a:r>
          </a:p>
          <a:p>
            <a:pPr marL="800100" lvl="1" indent="-342900">
              <a:lnSpc>
                <a:spcPts val="2400"/>
              </a:lnSpc>
              <a:buFont typeface="+mj-lt"/>
              <a:buAutoNum type="arabicPeriod"/>
            </a:pPr>
            <a:r>
              <a:rPr lang="en-PT" sz="2000" dirty="0"/>
              <a:t>Architecture Components and Implementation Guidelines</a:t>
            </a:r>
          </a:p>
          <a:p>
            <a:pPr marL="800100" lvl="1" indent="-342900">
              <a:lnSpc>
                <a:spcPts val="2400"/>
              </a:lnSpc>
              <a:buFont typeface="+mj-lt"/>
              <a:buAutoNum type="arabicPeriod"/>
            </a:pPr>
            <a:r>
              <a:rPr lang="en-PT" sz="2000" dirty="0"/>
              <a:t>Testing Environment</a:t>
            </a:r>
          </a:p>
          <a:p>
            <a:pPr marL="800100" lvl="1" indent="-342900">
              <a:lnSpc>
                <a:spcPts val="2400"/>
              </a:lnSpc>
              <a:buFont typeface="+mj-lt"/>
              <a:buAutoNum type="arabicPeriod"/>
            </a:pPr>
            <a:r>
              <a:rPr lang="en-PT" sz="2000" dirty="0"/>
              <a:t>Evaluation Criteria</a:t>
            </a:r>
          </a:p>
          <a:p>
            <a:pPr marL="342900" indent="-342900">
              <a:lnSpc>
                <a:spcPts val="2400"/>
              </a:lnSpc>
              <a:buFont typeface="+mj-lt"/>
              <a:buAutoNum type="arabicPeriod"/>
            </a:pPr>
            <a:r>
              <a:rPr lang="en-PT" sz="2000" dirty="0">
                <a:solidFill>
                  <a:schemeClr val="bg1">
                    <a:lumMod val="65000"/>
                  </a:schemeClr>
                </a:solidFill>
              </a:rPr>
              <a:t>Work Plan</a:t>
            </a:r>
          </a:p>
          <a:p>
            <a:pPr marL="342900" indent="-342900">
              <a:lnSpc>
                <a:spcPts val="2400"/>
              </a:lnSpc>
              <a:buFont typeface="+mj-lt"/>
              <a:buAutoNum type="arabicPeriod"/>
            </a:pPr>
            <a:r>
              <a:rPr lang="en-PT" sz="2000" dirty="0">
                <a:solidFill>
                  <a:schemeClr val="bg1">
                    <a:lumMod val="65000"/>
                  </a:schemeClr>
                </a:solidFill>
              </a:rPr>
              <a:t>Conclusion</a:t>
            </a:r>
          </a:p>
          <a:p>
            <a:pPr marL="342900" indent="-342900">
              <a:lnSpc>
                <a:spcPts val="2400"/>
              </a:lnSpc>
              <a:buFont typeface="+mj-lt"/>
              <a:buAutoNum type="arabicPeriod"/>
            </a:pPr>
            <a:r>
              <a:rPr lang="en-PT" sz="2000" dirty="0">
                <a:solidFill>
                  <a:schemeClr val="bg1">
                    <a:lumMod val="65000"/>
                  </a:schemeClr>
                </a:solidFill>
              </a:rPr>
              <a:t>References</a:t>
            </a:r>
          </a:p>
        </p:txBody>
      </p:sp>
      <p:sp>
        <p:nvSpPr>
          <p:cNvPr id="4" name="Rectangle 3">
            <a:extLst>
              <a:ext uri="{FF2B5EF4-FFF2-40B4-BE49-F238E27FC236}">
                <a16:creationId xmlns:a16="http://schemas.microsoft.com/office/drawing/2014/main" id="{68C390BE-C40C-454D-8D33-04F5297CFECE}"/>
              </a:ext>
            </a:extLst>
          </p:cNvPr>
          <p:cNvSpPr/>
          <p:nvPr/>
        </p:nvSpPr>
        <p:spPr>
          <a:xfrm>
            <a:off x="321564" y="2100263"/>
            <a:ext cx="11548872" cy="43048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6" name="Slide Number Placeholder 5">
            <a:extLst>
              <a:ext uri="{FF2B5EF4-FFF2-40B4-BE49-F238E27FC236}">
                <a16:creationId xmlns:a16="http://schemas.microsoft.com/office/drawing/2014/main" id="{7521558C-74AA-E440-B680-2A213860C73B}"/>
              </a:ext>
            </a:extLst>
          </p:cNvPr>
          <p:cNvSpPr>
            <a:spLocks noGrp="1"/>
          </p:cNvSpPr>
          <p:nvPr>
            <p:ph type="sldNum" sz="quarter" idx="12"/>
          </p:nvPr>
        </p:nvSpPr>
        <p:spPr/>
        <p:txBody>
          <a:bodyPr/>
          <a:lstStyle/>
          <a:p>
            <a:fld id="{58C49B79-14C7-9849-BEB4-08F033E8B5AB}" type="slidenum">
              <a:rPr lang="en-PT" smtClean="0"/>
              <a:t>21</a:t>
            </a:fld>
            <a:endParaRPr lang="en-PT"/>
          </a:p>
        </p:txBody>
      </p:sp>
    </p:spTree>
    <p:extLst>
      <p:ext uri="{BB962C8B-B14F-4D97-AF65-F5344CB8AC3E}">
        <p14:creationId xmlns:p14="http://schemas.microsoft.com/office/powerpoint/2010/main" val="457534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bg1"/>
                </a:solidFill>
              </a:rPr>
              <a:t>Client Side</a:t>
            </a:r>
            <a:endParaRPr lang="en-US" sz="4800" kern="1200" dirty="0">
              <a:solidFill>
                <a:schemeClr val="bg1"/>
              </a:solidFill>
              <a:latin typeface="+mj-lt"/>
              <a:ea typeface="+mj-ea"/>
              <a:cs typeface="+mj-cs"/>
            </a:endParaRPr>
          </a:p>
        </p:txBody>
      </p:sp>
      <p:sp>
        <p:nvSpPr>
          <p:cNvPr id="5" name="TextBox 4">
            <a:extLst>
              <a:ext uri="{FF2B5EF4-FFF2-40B4-BE49-F238E27FC236}">
                <a16:creationId xmlns:a16="http://schemas.microsoft.com/office/drawing/2014/main" id="{A8066769-D2CE-8740-A287-A36BDC024E6B}"/>
              </a:ext>
            </a:extLst>
          </p:cNvPr>
          <p:cNvSpPr txBox="1"/>
          <p:nvPr/>
        </p:nvSpPr>
        <p:spPr>
          <a:xfrm>
            <a:off x="841248" y="452842"/>
            <a:ext cx="2889504" cy="1261872"/>
          </a:xfrm>
          <a:prstGeom prst="rect">
            <a:avLst/>
          </a:prstGeom>
        </p:spPr>
        <p:txBody>
          <a:bodyPr vert="horz" lIns="91440" tIns="45720" rIns="91440" bIns="45720" rtlCol="0" anchor="ctr">
            <a:normAutofit/>
          </a:bodyPr>
          <a:lstStyle/>
          <a:p>
            <a:pPr algn="r">
              <a:lnSpc>
                <a:spcPct val="90000"/>
              </a:lnSpc>
              <a:spcBef>
                <a:spcPts val="1000"/>
              </a:spcBef>
            </a:pPr>
            <a:r>
              <a:rPr lang="en-US" sz="2000" kern="1200" dirty="0">
                <a:solidFill>
                  <a:schemeClr val="bg2"/>
                </a:solidFill>
                <a:latin typeface="+mn-lt"/>
                <a:ea typeface="+mn-ea"/>
                <a:cs typeface="+mn-cs"/>
              </a:rPr>
              <a:t>Architecture Components</a:t>
            </a:r>
          </a:p>
        </p:txBody>
      </p:sp>
      <p:cxnSp>
        <p:nvCxnSpPr>
          <p:cNvPr id="21" name="Straight Connector 20">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426B705-455A-D444-BA5D-9C83D5CB9F34}"/>
              </a:ext>
            </a:extLst>
          </p:cNvPr>
          <p:cNvPicPr>
            <a:picLocks noChangeAspect="1"/>
          </p:cNvPicPr>
          <p:nvPr/>
        </p:nvPicPr>
        <p:blipFill>
          <a:blip r:embed="rId3"/>
          <a:stretch>
            <a:fillRect/>
          </a:stretch>
        </p:blipFill>
        <p:spPr>
          <a:xfrm>
            <a:off x="1329436" y="2648360"/>
            <a:ext cx="2730500" cy="3251200"/>
          </a:xfrm>
          <a:prstGeom prst="rect">
            <a:avLst/>
          </a:prstGeom>
        </p:spPr>
      </p:pic>
      <p:sp>
        <p:nvSpPr>
          <p:cNvPr id="6" name="TextBox 5">
            <a:extLst>
              <a:ext uri="{FF2B5EF4-FFF2-40B4-BE49-F238E27FC236}">
                <a16:creationId xmlns:a16="http://schemas.microsoft.com/office/drawing/2014/main" id="{F60F1F8E-AAC1-7748-9BF3-61EECAF65184}"/>
              </a:ext>
            </a:extLst>
          </p:cNvPr>
          <p:cNvSpPr txBox="1"/>
          <p:nvPr/>
        </p:nvSpPr>
        <p:spPr>
          <a:xfrm>
            <a:off x="5344686" y="2427320"/>
            <a:ext cx="5220532" cy="830997"/>
          </a:xfrm>
          <a:prstGeom prst="rect">
            <a:avLst/>
          </a:prstGeom>
          <a:noFill/>
        </p:spPr>
        <p:txBody>
          <a:bodyPr wrap="none" rtlCol="0">
            <a:spAutoFit/>
          </a:bodyPr>
          <a:lstStyle/>
          <a:p>
            <a:r>
              <a:rPr lang="en-PT" sz="2400" dirty="0"/>
              <a:t>Client Security </a:t>
            </a:r>
            <a:r>
              <a:rPr lang="en-GB" sz="2400" dirty="0"/>
              <a:t>is </a:t>
            </a:r>
            <a:r>
              <a:rPr lang="en-GB" sz="2400" b="1" dirty="0"/>
              <a:t>out of scope.</a:t>
            </a:r>
          </a:p>
          <a:p>
            <a:r>
              <a:rPr lang="en-GB" sz="2400" dirty="0"/>
              <a:t>Manage Homomorphic Encryption Keys.</a:t>
            </a:r>
            <a:endParaRPr lang="en-PT" sz="2400" dirty="0"/>
          </a:p>
        </p:txBody>
      </p:sp>
      <p:sp>
        <p:nvSpPr>
          <p:cNvPr id="7" name="TextBox 6">
            <a:extLst>
              <a:ext uri="{FF2B5EF4-FFF2-40B4-BE49-F238E27FC236}">
                <a16:creationId xmlns:a16="http://schemas.microsoft.com/office/drawing/2014/main" id="{94AECF8D-BF74-EA4C-A1B1-CF00FD8CDCA5}"/>
              </a:ext>
            </a:extLst>
          </p:cNvPr>
          <p:cNvSpPr txBox="1"/>
          <p:nvPr/>
        </p:nvSpPr>
        <p:spPr>
          <a:xfrm>
            <a:off x="5344686" y="3547445"/>
            <a:ext cx="5266057" cy="461665"/>
          </a:xfrm>
          <a:prstGeom prst="rect">
            <a:avLst/>
          </a:prstGeom>
          <a:noFill/>
        </p:spPr>
        <p:txBody>
          <a:bodyPr wrap="none" rtlCol="0">
            <a:spAutoFit/>
          </a:bodyPr>
          <a:lstStyle/>
          <a:p>
            <a:r>
              <a:rPr lang="en-PT" sz="2400" dirty="0"/>
              <a:t>Represented by benchmark applications:</a:t>
            </a:r>
          </a:p>
        </p:txBody>
      </p:sp>
      <p:pic>
        <p:nvPicPr>
          <p:cNvPr id="8" name="Picture 7">
            <a:extLst>
              <a:ext uri="{FF2B5EF4-FFF2-40B4-BE49-F238E27FC236}">
                <a16:creationId xmlns:a16="http://schemas.microsoft.com/office/drawing/2014/main" id="{F099181B-64A5-304C-A183-C94A10C42E5A}"/>
              </a:ext>
            </a:extLst>
          </p:cNvPr>
          <p:cNvPicPr>
            <a:picLocks noChangeAspect="1"/>
          </p:cNvPicPr>
          <p:nvPr/>
        </p:nvPicPr>
        <p:blipFill>
          <a:blip r:embed="rId4"/>
          <a:stretch>
            <a:fillRect/>
          </a:stretch>
        </p:blipFill>
        <p:spPr>
          <a:xfrm>
            <a:off x="5344686" y="4445630"/>
            <a:ext cx="2901777" cy="967259"/>
          </a:xfrm>
          <a:prstGeom prst="rect">
            <a:avLst/>
          </a:prstGeom>
        </p:spPr>
      </p:pic>
      <p:pic>
        <p:nvPicPr>
          <p:cNvPr id="9" name="Picture 8">
            <a:extLst>
              <a:ext uri="{FF2B5EF4-FFF2-40B4-BE49-F238E27FC236}">
                <a16:creationId xmlns:a16="http://schemas.microsoft.com/office/drawing/2014/main" id="{6D9C56C2-73C7-CE40-A15B-6A59D23D5433}"/>
              </a:ext>
            </a:extLst>
          </p:cNvPr>
          <p:cNvPicPr>
            <a:picLocks noChangeAspect="1"/>
          </p:cNvPicPr>
          <p:nvPr/>
        </p:nvPicPr>
        <p:blipFill>
          <a:blip r:embed="rId5"/>
          <a:stretch>
            <a:fillRect/>
          </a:stretch>
        </p:blipFill>
        <p:spPr>
          <a:xfrm>
            <a:off x="5344686" y="5769425"/>
            <a:ext cx="3345964" cy="635733"/>
          </a:xfrm>
          <a:prstGeom prst="rect">
            <a:avLst/>
          </a:prstGeom>
        </p:spPr>
      </p:pic>
      <p:sp>
        <p:nvSpPr>
          <p:cNvPr id="10" name="TextBox 9">
            <a:extLst>
              <a:ext uri="{FF2B5EF4-FFF2-40B4-BE49-F238E27FC236}">
                <a16:creationId xmlns:a16="http://schemas.microsoft.com/office/drawing/2014/main" id="{CAB9C355-87ED-4E40-9943-17A9E941C859}"/>
              </a:ext>
            </a:extLst>
          </p:cNvPr>
          <p:cNvSpPr txBox="1"/>
          <p:nvPr/>
        </p:nvSpPr>
        <p:spPr>
          <a:xfrm>
            <a:off x="8848712" y="4744593"/>
            <a:ext cx="2436180" cy="369332"/>
          </a:xfrm>
          <a:prstGeom prst="rect">
            <a:avLst/>
          </a:prstGeom>
          <a:noFill/>
        </p:spPr>
        <p:txBody>
          <a:bodyPr wrap="none" rtlCol="0">
            <a:spAutoFit/>
          </a:bodyPr>
          <a:lstStyle/>
          <a:p>
            <a:r>
              <a:rPr lang="en-PT" b="1" dirty="0"/>
              <a:t>Redis Benchmark Client</a:t>
            </a:r>
          </a:p>
        </p:txBody>
      </p:sp>
      <p:sp>
        <p:nvSpPr>
          <p:cNvPr id="11" name="TextBox 10">
            <a:extLst>
              <a:ext uri="{FF2B5EF4-FFF2-40B4-BE49-F238E27FC236}">
                <a16:creationId xmlns:a16="http://schemas.microsoft.com/office/drawing/2014/main" id="{D8702D59-65BE-D146-A9BC-5C50223B1D92}"/>
              </a:ext>
            </a:extLst>
          </p:cNvPr>
          <p:cNvSpPr txBox="1"/>
          <p:nvPr/>
        </p:nvSpPr>
        <p:spPr>
          <a:xfrm>
            <a:off x="8848712" y="5899560"/>
            <a:ext cx="3343288" cy="369332"/>
          </a:xfrm>
          <a:prstGeom prst="rect">
            <a:avLst/>
          </a:prstGeom>
          <a:noFill/>
        </p:spPr>
        <p:txBody>
          <a:bodyPr wrap="none" rtlCol="0">
            <a:spAutoFit/>
          </a:bodyPr>
          <a:lstStyle/>
          <a:p>
            <a:r>
              <a:rPr lang="en-GB" b="1" dirty="0"/>
              <a:t>Yahoo! Cloud Serving Benchmark</a:t>
            </a:r>
            <a:endParaRPr lang="en-PT" b="1" dirty="0"/>
          </a:p>
        </p:txBody>
      </p:sp>
      <p:sp>
        <p:nvSpPr>
          <p:cNvPr id="3" name="Slide Number Placeholder 2">
            <a:extLst>
              <a:ext uri="{FF2B5EF4-FFF2-40B4-BE49-F238E27FC236}">
                <a16:creationId xmlns:a16="http://schemas.microsoft.com/office/drawing/2014/main" id="{C0AAA410-2D95-EF4D-8CBC-732625F79DA9}"/>
              </a:ext>
            </a:extLst>
          </p:cNvPr>
          <p:cNvSpPr>
            <a:spLocks noGrp="1"/>
          </p:cNvSpPr>
          <p:nvPr>
            <p:ph type="sldNum" sz="quarter" idx="12"/>
          </p:nvPr>
        </p:nvSpPr>
        <p:spPr/>
        <p:txBody>
          <a:bodyPr/>
          <a:lstStyle/>
          <a:p>
            <a:fld id="{58C49B79-14C7-9849-BEB4-08F033E8B5AB}" type="slidenum">
              <a:rPr lang="en-PT" smtClean="0"/>
              <a:t>22</a:t>
            </a:fld>
            <a:endParaRPr lang="en-PT"/>
          </a:p>
        </p:txBody>
      </p:sp>
    </p:spTree>
    <p:extLst>
      <p:ext uri="{BB962C8B-B14F-4D97-AF65-F5344CB8AC3E}">
        <p14:creationId xmlns:p14="http://schemas.microsoft.com/office/powerpoint/2010/main" val="33398089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638BFCE4-F63F-CE4B-83FC-21C6CBAF72C0}"/>
              </a:ext>
            </a:extLst>
          </p:cNvPr>
          <p:cNvSpPr/>
          <p:nvPr/>
        </p:nvSpPr>
        <p:spPr>
          <a:xfrm>
            <a:off x="6925316" y="3788773"/>
            <a:ext cx="2260725" cy="1082772"/>
          </a:xfrm>
          <a:prstGeom prst="roundRect">
            <a:avLst/>
          </a:prstGeom>
          <a:gradFill>
            <a:gsLst>
              <a:gs pos="0">
                <a:schemeClr val="accent3">
                  <a:lumMod val="0"/>
                  <a:lumOff val="100000"/>
                </a:schemeClr>
              </a:gs>
              <a:gs pos="30000">
                <a:schemeClr val="accent3">
                  <a:lumMod val="0"/>
                  <a:lumOff val="100000"/>
                  <a:alpha val="44000"/>
                </a:schemeClr>
              </a:gs>
              <a:gs pos="100000">
                <a:schemeClr val="accent3">
                  <a:lumMod val="100000"/>
                </a:schemeClr>
              </a:gs>
            </a:gsLst>
            <a:path path="circle">
              <a:fillToRect l="50000" t="-80000" r="50000" b="180000"/>
            </a:path>
          </a:gra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9" name="Rectangle 18">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bg1"/>
                </a:solidFill>
              </a:rPr>
              <a:t>Communication</a:t>
            </a:r>
            <a:endParaRPr lang="en-US" sz="4800" kern="1200" dirty="0">
              <a:solidFill>
                <a:schemeClr val="bg1"/>
              </a:solidFill>
              <a:latin typeface="+mj-lt"/>
              <a:ea typeface="+mj-ea"/>
              <a:cs typeface="+mj-cs"/>
            </a:endParaRPr>
          </a:p>
        </p:txBody>
      </p:sp>
      <p:sp>
        <p:nvSpPr>
          <p:cNvPr id="5" name="TextBox 4">
            <a:extLst>
              <a:ext uri="{FF2B5EF4-FFF2-40B4-BE49-F238E27FC236}">
                <a16:creationId xmlns:a16="http://schemas.microsoft.com/office/drawing/2014/main" id="{A8066769-D2CE-8740-A287-A36BDC024E6B}"/>
              </a:ext>
            </a:extLst>
          </p:cNvPr>
          <p:cNvSpPr txBox="1"/>
          <p:nvPr/>
        </p:nvSpPr>
        <p:spPr>
          <a:xfrm>
            <a:off x="841248" y="452842"/>
            <a:ext cx="2889504" cy="1261872"/>
          </a:xfrm>
          <a:prstGeom prst="rect">
            <a:avLst/>
          </a:prstGeom>
        </p:spPr>
        <p:txBody>
          <a:bodyPr vert="horz" lIns="91440" tIns="45720" rIns="91440" bIns="45720" rtlCol="0" anchor="ctr">
            <a:normAutofit/>
          </a:bodyPr>
          <a:lstStyle/>
          <a:p>
            <a:pPr algn="r">
              <a:lnSpc>
                <a:spcPct val="90000"/>
              </a:lnSpc>
              <a:spcBef>
                <a:spcPts val="1000"/>
              </a:spcBef>
            </a:pPr>
            <a:r>
              <a:rPr lang="en-US" sz="2000" kern="1200" dirty="0">
                <a:solidFill>
                  <a:schemeClr val="bg2"/>
                </a:solidFill>
                <a:latin typeface="+mn-lt"/>
                <a:ea typeface="+mn-ea"/>
                <a:cs typeface="+mn-cs"/>
              </a:rPr>
              <a:t>Architecture Components</a:t>
            </a:r>
          </a:p>
        </p:txBody>
      </p:sp>
      <p:cxnSp>
        <p:nvCxnSpPr>
          <p:cNvPr id="21" name="Straight Connector 20">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57CFAB4-D0A2-C54E-A43D-0DD7C4152379}"/>
              </a:ext>
            </a:extLst>
          </p:cNvPr>
          <p:cNvPicPr>
            <a:picLocks noChangeAspect="1"/>
          </p:cNvPicPr>
          <p:nvPr/>
        </p:nvPicPr>
        <p:blipFill>
          <a:blip r:embed="rId3"/>
          <a:stretch>
            <a:fillRect/>
          </a:stretch>
        </p:blipFill>
        <p:spPr>
          <a:xfrm>
            <a:off x="1200833" y="3429000"/>
            <a:ext cx="1106633" cy="1317665"/>
          </a:xfrm>
          <a:prstGeom prst="rect">
            <a:avLst/>
          </a:prstGeom>
        </p:spPr>
      </p:pic>
      <p:cxnSp>
        <p:nvCxnSpPr>
          <p:cNvPr id="4" name="Straight Connector 3">
            <a:extLst>
              <a:ext uri="{FF2B5EF4-FFF2-40B4-BE49-F238E27FC236}">
                <a16:creationId xmlns:a16="http://schemas.microsoft.com/office/drawing/2014/main" id="{827DBFBF-118D-D245-8876-A03DEB59E934}"/>
              </a:ext>
            </a:extLst>
          </p:cNvPr>
          <p:cNvCxnSpPr>
            <a:cxnSpLocks/>
          </p:cNvCxnSpPr>
          <p:nvPr/>
        </p:nvCxnSpPr>
        <p:spPr>
          <a:xfrm>
            <a:off x="2496620" y="3978597"/>
            <a:ext cx="4864300" cy="4084"/>
          </a:xfrm>
          <a:prstGeom prst="line">
            <a:avLst/>
          </a:prstGeom>
          <a:ln w="38100" cap="flat" cmpd="sng">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BBB1127-67CA-EE4F-B30E-72DA95EC9505}"/>
              </a:ext>
            </a:extLst>
          </p:cNvPr>
          <p:cNvCxnSpPr>
            <a:cxnSpLocks/>
          </p:cNvCxnSpPr>
          <p:nvPr/>
        </p:nvCxnSpPr>
        <p:spPr>
          <a:xfrm>
            <a:off x="2496620" y="4352013"/>
            <a:ext cx="4864300" cy="0"/>
          </a:xfrm>
          <a:prstGeom prst="line">
            <a:avLst/>
          </a:prstGeom>
          <a:ln w="38100">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92C58A65-1330-5042-9AB9-77AA5BA5A313}"/>
              </a:ext>
            </a:extLst>
          </p:cNvPr>
          <p:cNvPicPr>
            <a:picLocks noChangeAspect="1"/>
          </p:cNvPicPr>
          <p:nvPr/>
        </p:nvPicPr>
        <p:blipFill>
          <a:blip r:embed="rId4"/>
          <a:stretch>
            <a:fillRect/>
          </a:stretch>
        </p:blipFill>
        <p:spPr>
          <a:xfrm>
            <a:off x="3507151" y="3484793"/>
            <a:ext cx="1261872" cy="1261872"/>
          </a:xfrm>
          <a:prstGeom prst="rect">
            <a:avLst/>
          </a:prstGeom>
        </p:spPr>
      </p:pic>
      <p:sp>
        <p:nvSpPr>
          <p:cNvPr id="6" name="Rounded Rectangle 5">
            <a:extLst>
              <a:ext uri="{FF2B5EF4-FFF2-40B4-BE49-F238E27FC236}">
                <a16:creationId xmlns:a16="http://schemas.microsoft.com/office/drawing/2014/main" id="{53199036-C6BD-7C46-88D5-AA5A52B0DDE2}"/>
              </a:ext>
            </a:extLst>
          </p:cNvPr>
          <p:cNvSpPr/>
          <p:nvPr/>
        </p:nvSpPr>
        <p:spPr>
          <a:xfrm>
            <a:off x="5904089" y="3244334"/>
            <a:ext cx="3414056" cy="2042258"/>
          </a:xfrm>
          <a:prstGeom prst="round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7" name="TextBox 6">
            <a:extLst>
              <a:ext uri="{FF2B5EF4-FFF2-40B4-BE49-F238E27FC236}">
                <a16:creationId xmlns:a16="http://schemas.microsoft.com/office/drawing/2014/main" id="{B3722A4F-7C63-2040-A79F-57264899F9F9}"/>
              </a:ext>
            </a:extLst>
          </p:cNvPr>
          <p:cNvSpPr txBox="1"/>
          <p:nvPr/>
        </p:nvSpPr>
        <p:spPr>
          <a:xfrm>
            <a:off x="8550913" y="3821127"/>
            <a:ext cx="567784" cy="369332"/>
          </a:xfrm>
          <a:prstGeom prst="rect">
            <a:avLst/>
          </a:prstGeom>
          <a:noFill/>
        </p:spPr>
        <p:txBody>
          <a:bodyPr wrap="none" rtlCol="0">
            <a:spAutoFit/>
          </a:bodyPr>
          <a:lstStyle/>
          <a:p>
            <a:r>
              <a:rPr lang="en-PT" b="1" dirty="0"/>
              <a:t>SGX</a:t>
            </a:r>
          </a:p>
        </p:txBody>
      </p:sp>
      <p:pic>
        <p:nvPicPr>
          <p:cNvPr id="18" name="Picture 17">
            <a:extLst>
              <a:ext uri="{FF2B5EF4-FFF2-40B4-BE49-F238E27FC236}">
                <a16:creationId xmlns:a16="http://schemas.microsoft.com/office/drawing/2014/main" id="{2FCCF5CD-E387-604C-92FA-6C530C6BD2C4}"/>
              </a:ext>
            </a:extLst>
          </p:cNvPr>
          <p:cNvPicPr>
            <a:picLocks noChangeAspect="1"/>
          </p:cNvPicPr>
          <p:nvPr/>
        </p:nvPicPr>
        <p:blipFill>
          <a:blip r:embed="rId4"/>
          <a:stretch>
            <a:fillRect/>
          </a:stretch>
        </p:blipFill>
        <p:spPr>
          <a:xfrm>
            <a:off x="5965809" y="3746312"/>
            <a:ext cx="932209" cy="932209"/>
          </a:xfrm>
          <a:prstGeom prst="rect">
            <a:avLst/>
          </a:prstGeom>
        </p:spPr>
      </p:pic>
      <p:sp>
        <p:nvSpPr>
          <p:cNvPr id="13" name="TextBox 12">
            <a:extLst>
              <a:ext uri="{FF2B5EF4-FFF2-40B4-BE49-F238E27FC236}">
                <a16:creationId xmlns:a16="http://schemas.microsoft.com/office/drawing/2014/main" id="{F4155963-9D06-3548-8329-2E154DB2E4AD}"/>
              </a:ext>
            </a:extLst>
          </p:cNvPr>
          <p:cNvSpPr txBox="1"/>
          <p:nvPr/>
        </p:nvSpPr>
        <p:spPr>
          <a:xfrm>
            <a:off x="7611117" y="3300127"/>
            <a:ext cx="1534972" cy="369332"/>
          </a:xfrm>
          <a:prstGeom prst="rect">
            <a:avLst/>
          </a:prstGeom>
          <a:noFill/>
        </p:spPr>
        <p:txBody>
          <a:bodyPr wrap="none" rtlCol="0">
            <a:spAutoFit/>
          </a:bodyPr>
          <a:lstStyle/>
          <a:p>
            <a:r>
              <a:rPr lang="en-PT" dirty="0"/>
              <a:t>Backend Node</a:t>
            </a:r>
          </a:p>
        </p:txBody>
      </p:sp>
      <p:sp>
        <p:nvSpPr>
          <p:cNvPr id="20" name="Right Brace 19">
            <a:extLst>
              <a:ext uri="{FF2B5EF4-FFF2-40B4-BE49-F238E27FC236}">
                <a16:creationId xmlns:a16="http://schemas.microsoft.com/office/drawing/2014/main" id="{ED3C9076-F765-BF4D-B24B-B0506F67F314}"/>
              </a:ext>
            </a:extLst>
          </p:cNvPr>
          <p:cNvSpPr/>
          <p:nvPr/>
        </p:nvSpPr>
        <p:spPr>
          <a:xfrm rot="5400000">
            <a:off x="4748242" y="3385541"/>
            <a:ext cx="189155" cy="471898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2" name="TextBox 21">
            <a:extLst>
              <a:ext uri="{FF2B5EF4-FFF2-40B4-BE49-F238E27FC236}">
                <a16:creationId xmlns:a16="http://schemas.microsoft.com/office/drawing/2014/main" id="{BB98BC32-F146-7842-8BDB-4A5A30BAA69D}"/>
              </a:ext>
            </a:extLst>
          </p:cNvPr>
          <p:cNvSpPr txBox="1"/>
          <p:nvPr/>
        </p:nvSpPr>
        <p:spPr>
          <a:xfrm>
            <a:off x="3839476" y="5964532"/>
            <a:ext cx="2061783" cy="369332"/>
          </a:xfrm>
          <a:prstGeom prst="rect">
            <a:avLst/>
          </a:prstGeom>
          <a:noFill/>
        </p:spPr>
        <p:txBody>
          <a:bodyPr wrap="none" rtlCol="0">
            <a:spAutoFit/>
          </a:bodyPr>
          <a:lstStyle/>
          <a:p>
            <a:r>
              <a:rPr lang="en-PT" b="1" dirty="0"/>
              <a:t>HTTPS over TLS/SSL</a:t>
            </a:r>
          </a:p>
        </p:txBody>
      </p:sp>
      <p:pic>
        <p:nvPicPr>
          <p:cNvPr id="26" name="Picture 25">
            <a:extLst>
              <a:ext uri="{FF2B5EF4-FFF2-40B4-BE49-F238E27FC236}">
                <a16:creationId xmlns:a16="http://schemas.microsoft.com/office/drawing/2014/main" id="{C7637BAF-922F-7F4E-8060-0AB061D70B14}"/>
              </a:ext>
            </a:extLst>
          </p:cNvPr>
          <p:cNvPicPr>
            <a:picLocks noChangeAspect="1"/>
          </p:cNvPicPr>
          <p:nvPr/>
        </p:nvPicPr>
        <p:blipFill>
          <a:blip r:embed="rId5"/>
          <a:stretch>
            <a:fillRect/>
          </a:stretch>
        </p:blipFill>
        <p:spPr>
          <a:xfrm>
            <a:off x="7641852" y="3844565"/>
            <a:ext cx="691787" cy="691787"/>
          </a:xfrm>
          <a:prstGeom prst="rect">
            <a:avLst/>
          </a:prstGeom>
        </p:spPr>
      </p:pic>
      <p:sp>
        <p:nvSpPr>
          <p:cNvPr id="29" name="Right Brace 28">
            <a:extLst>
              <a:ext uri="{FF2B5EF4-FFF2-40B4-BE49-F238E27FC236}">
                <a16:creationId xmlns:a16="http://schemas.microsoft.com/office/drawing/2014/main" id="{C0F38EFF-6AE9-4D44-9E4B-42D081AA745E}"/>
              </a:ext>
            </a:extLst>
          </p:cNvPr>
          <p:cNvSpPr/>
          <p:nvPr/>
        </p:nvSpPr>
        <p:spPr>
          <a:xfrm rot="16200000">
            <a:off x="7395278" y="2163270"/>
            <a:ext cx="151205" cy="11457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7" name="TextBox 26">
            <a:extLst>
              <a:ext uri="{FF2B5EF4-FFF2-40B4-BE49-F238E27FC236}">
                <a16:creationId xmlns:a16="http://schemas.microsoft.com/office/drawing/2014/main" id="{F7497FA4-45CE-F847-8FA7-1E71C667AACE}"/>
              </a:ext>
            </a:extLst>
          </p:cNvPr>
          <p:cNvSpPr txBox="1"/>
          <p:nvPr/>
        </p:nvSpPr>
        <p:spPr>
          <a:xfrm>
            <a:off x="6724303" y="2224874"/>
            <a:ext cx="1773627" cy="369332"/>
          </a:xfrm>
          <a:prstGeom prst="rect">
            <a:avLst/>
          </a:prstGeom>
          <a:noFill/>
        </p:spPr>
        <p:txBody>
          <a:bodyPr wrap="none" rtlCol="0">
            <a:spAutoFit/>
          </a:bodyPr>
          <a:lstStyle/>
          <a:p>
            <a:r>
              <a:rPr lang="en-PT" b="1" dirty="0"/>
              <a:t>SGX Termination</a:t>
            </a:r>
          </a:p>
        </p:txBody>
      </p:sp>
      <p:pic>
        <p:nvPicPr>
          <p:cNvPr id="28" name="Picture 27">
            <a:extLst>
              <a:ext uri="{FF2B5EF4-FFF2-40B4-BE49-F238E27FC236}">
                <a16:creationId xmlns:a16="http://schemas.microsoft.com/office/drawing/2014/main" id="{91603A18-6BE3-CF47-A049-EB7905A3A361}"/>
              </a:ext>
            </a:extLst>
          </p:cNvPr>
          <p:cNvPicPr>
            <a:picLocks noChangeAspect="1"/>
          </p:cNvPicPr>
          <p:nvPr/>
        </p:nvPicPr>
        <p:blipFill>
          <a:blip r:embed="rId6"/>
          <a:stretch>
            <a:fillRect/>
          </a:stretch>
        </p:blipFill>
        <p:spPr>
          <a:xfrm>
            <a:off x="8915399" y="5650831"/>
            <a:ext cx="2913374" cy="782533"/>
          </a:xfrm>
          <a:prstGeom prst="rect">
            <a:avLst/>
          </a:prstGeom>
        </p:spPr>
      </p:pic>
      <p:sp>
        <p:nvSpPr>
          <p:cNvPr id="3" name="Slide Number Placeholder 2">
            <a:extLst>
              <a:ext uri="{FF2B5EF4-FFF2-40B4-BE49-F238E27FC236}">
                <a16:creationId xmlns:a16="http://schemas.microsoft.com/office/drawing/2014/main" id="{965CCEAA-0FBA-454C-8FD6-A9AA4E23D9DE}"/>
              </a:ext>
            </a:extLst>
          </p:cNvPr>
          <p:cNvSpPr>
            <a:spLocks noGrp="1"/>
          </p:cNvSpPr>
          <p:nvPr>
            <p:ph type="sldNum" sz="quarter" idx="12"/>
          </p:nvPr>
        </p:nvSpPr>
        <p:spPr/>
        <p:txBody>
          <a:bodyPr/>
          <a:lstStyle/>
          <a:p>
            <a:fld id="{58C49B79-14C7-9849-BEB4-08F033E8B5AB}" type="slidenum">
              <a:rPr lang="en-PT" smtClean="0"/>
              <a:t>23</a:t>
            </a:fld>
            <a:endParaRPr lang="en-PT"/>
          </a:p>
        </p:txBody>
      </p:sp>
    </p:spTree>
    <p:extLst>
      <p:ext uri="{BB962C8B-B14F-4D97-AF65-F5344CB8AC3E}">
        <p14:creationId xmlns:p14="http://schemas.microsoft.com/office/powerpoint/2010/main" val="2146871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4379975" y="452842"/>
            <a:ext cx="7378638" cy="1261872"/>
          </a:xfrm>
        </p:spPr>
        <p:txBody>
          <a:bodyPr vert="horz" lIns="91440" tIns="45720" rIns="91440" bIns="45720" rtlCol="0" anchor="ctr">
            <a:normAutofit fontScale="90000"/>
          </a:bodyPr>
          <a:lstStyle/>
          <a:p>
            <a:r>
              <a:rPr lang="en-US" sz="4800" kern="1200" dirty="0">
                <a:solidFill>
                  <a:schemeClr val="bg1"/>
                </a:solidFill>
                <a:latin typeface="+mj-lt"/>
                <a:ea typeface="+mj-ea"/>
                <a:cs typeface="+mj-cs"/>
              </a:rPr>
              <a:t>SGX Limitations and Solutions</a:t>
            </a:r>
          </a:p>
        </p:txBody>
      </p:sp>
      <p:sp>
        <p:nvSpPr>
          <p:cNvPr id="5" name="TextBox 4">
            <a:extLst>
              <a:ext uri="{FF2B5EF4-FFF2-40B4-BE49-F238E27FC236}">
                <a16:creationId xmlns:a16="http://schemas.microsoft.com/office/drawing/2014/main" id="{A8066769-D2CE-8740-A287-A36BDC024E6B}"/>
              </a:ext>
            </a:extLst>
          </p:cNvPr>
          <p:cNvSpPr txBox="1"/>
          <p:nvPr/>
        </p:nvSpPr>
        <p:spPr>
          <a:xfrm>
            <a:off x="841248" y="452842"/>
            <a:ext cx="2889504" cy="1261872"/>
          </a:xfrm>
          <a:prstGeom prst="rect">
            <a:avLst/>
          </a:prstGeom>
        </p:spPr>
        <p:txBody>
          <a:bodyPr vert="horz" lIns="91440" tIns="45720" rIns="91440" bIns="45720" rtlCol="0" anchor="ctr">
            <a:normAutofit/>
          </a:bodyPr>
          <a:lstStyle/>
          <a:p>
            <a:pPr algn="r">
              <a:lnSpc>
                <a:spcPct val="90000"/>
              </a:lnSpc>
              <a:spcBef>
                <a:spcPts val="1000"/>
              </a:spcBef>
            </a:pPr>
            <a:r>
              <a:rPr lang="en-US" sz="2000" kern="1200" dirty="0">
                <a:solidFill>
                  <a:schemeClr val="bg2"/>
                </a:solidFill>
                <a:latin typeface="+mn-lt"/>
                <a:ea typeface="+mn-ea"/>
                <a:cs typeface="+mn-cs"/>
              </a:rPr>
              <a:t>Implementation Guidelines</a:t>
            </a:r>
          </a:p>
        </p:txBody>
      </p:sp>
      <p:cxnSp>
        <p:nvCxnSpPr>
          <p:cNvPr id="21" name="Straight Connector 20">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FEC1FC0-7CA6-A246-BDA9-E94189A4D432}"/>
              </a:ext>
            </a:extLst>
          </p:cNvPr>
          <p:cNvSpPr txBox="1"/>
          <p:nvPr/>
        </p:nvSpPr>
        <p:spPr>
          <a:xfrm>
            <a:off x="1731477" y="2162090"/>
            <a:ext cx="2652713" cy="584775"/>
          </a:xfrm>
          <a:prstGeom prst="rect">
            <a:avLst/>
          </a:prstGeom>
          <a:noFill/>
        </p:spPr>
        <p:txBody>
          <a:bodyPr wrap="square" rtlCol="0">
            <a:spAutoFit/>
          </a:bodyPr>
          <a:lstStyle/>
          <a:p>
            <a:r>
              <a:rPr lang="en-PT" sz="3200" dirty="0"/>
              <a:t>Memory</a:t>
            </a:r>
          </a:p>
        </p:txBody>
      </p:sp>
      <p:pic>
        <p:nvPicPr>
          <p:cNvPr id="6" name="Picture 5">
            <a:extLst>
              <a:ext uri="{FF2B5EF4-FFF2-40B4-BE49-F238E27FC236}">
                <a16:creationId xmlns:a16="http://schemas.microsoft.com/office/drawing/2014/main" id="{0CC279A8-06F3-8C48-B77D-06A1CC74A428}"/>
              </a:ext>
            </a:extLst>
          </p:cNvPr>
          <p:cNvPicPr>
            <a:picLocks noChangeAspect="1"/>
          </p:cNvPicPr>
          <p:nvPr/>
        </p:nvPicPr>
        <p:blipFill>
          <a:blip r:embed="rId3"/>
          <a:stretch>
            <a:fillRect/>
          </a:stretch>
        </p:blipFill>
        <p:spPr>
          <a:xfrm>
            <a:off x="1987554" y="3392900"/>
            <a:ext cx="7927971" cy="3334606"/>
          </a:xfrm>
          <a:prstGeom prst="rect">
            <a:avLst/>
          </a:prstGeom>
        </p:spPr>
      </p:pic>
      <p:sp>
        <p:nvSpPr>
          <p:cNvPr id="7" name="TextBox 6">
            <a:extLst>
              <a:ext uri="{FF2B5EF4-FFF2-40B4-BE49-F238E27FC236}">
                <a16:creationId xmlns:a16="http://schemas.microsoft.com/office/drawing/2014/main" id="{79D07FDF-ADAA-6542-A32C-1738B91E3788}"/>
              </a:ext>
            </a:extLst>
          </p:cNvPr>
          <p:cNvSpPr txBox="1"/>
          <p:nvPr/>
        </p:nvSpPr>
        <p:spPr>
          <a:xfrm>
            <a:off x="7160588" y="2192720"/>
            <a:ext cx="2328714" cy="584775"/>
          </a:xfrm>
          <a:prstGeom prst="rect">
            <a:avLst/>
          </a:prstGeom>
          <a:noFill/>
        </p:spPr>
        <p:txBody>
          <a:bodyPr wrap="none" rtlCol="0">
            <a:spAutoFit/>
          </a:bodyPr>
          <a:lstStyle/>
          <a:p>
            <a:r>
              <a:rPr lang="en-PT" sz="3200" dirty="0"/>
              <a:t>Performance</a:t>
            </a:r>
          </a:p>
        </p:txBody>
      </p:sp>
      <p:pic>
        <p:nvPicPr>
          <p:cNvPr id="8" name="Picture 7">
            <a:extLst>
              <a:ext uri="{FF2B5EF4-FFF2-40B4-BE49-F238E27FC236}">
                <a16:creationId xmlns:a16="http://schemas.microsoft.com/office/drawing/2014/main" id="{E0539F1F-24EA-394D-AC2E-DB77B6B695B5}"/>
              </a:ext>
            </a:extLst>
          </p:cNvPr>
          <p:cNvPicPr>
            <a:picLocks noChangeAspect="1"/>
          </p:cNvPicPr>
          <p:nvPr/>
        </p:nvPicPr>
        <p:blipFill>
          <a:blip r:embed="rId4"/>
          <a:stretch>
            <a:fillRect/>
          </a:stretch>
        </p:blipFill>
        <p:spPr>
          <a:xfrm>
            <a:off x="3730752" y="2229001"/>
            <a:ext cx="526923" cy="509926"/>
          </a:xfrm>
          <a:prstGeom prst="rect">
            <a:avLst/>
          </a:prstGeom>
        </p:spPr>
      </p:pic>
      <p:pic>
        <p:nvPicPr>
          <p:cNvPr id="11" name="Picture 10">
            <a:extLst>
              <a:ext uri="{FF2B5EF4-FFF2-40B4-BE49-F238E27FC236}">
                <a16:creationId xmlns:a16="http://schemas.microsoft.com/office/drawing/2014/main" id="{A872998F-C392-1141-89CF-DA2CB010F8B7}"/>
              </a:ext>
            </a:extLst>
          </p:cNvPr>
          <p:cNvPicPr>
            <a:picLocks noChangeAspect="1"/>
          </p:cNvPicPr>
          <p:nvPr/>
        </p:nvPicPr>
        <p:blipFill>
          <a:blip r:embed="rId4"/>
          <a:stretch>
            <a:fillRect/>
          </a:stretch>
        </p:blipFill>
        <p:spPr>
          <a:xfrm>
            <a:off x="9915525" y="2199514"/>
            <a:ext cx="526923" cy="509926"/>
          </a:xfrm>
          <a:prstGeom prst="rect">
            <a:avLst/>
          </a:prstGeom>
        </p:spPr>
      </p:pic>
      <p:sp>
        <p:nvSpPr>
          <p:cNvPr id="4" name="Slide Number Placeholder 3">
            <a:extLst>
              <a:ext uri="{FF2B5EF4-FFF2-40B4-BE49-F238E27FC236}">
                <a16:creationId xmlns:a16="http://schemas.microsoft.com/office/drawing/2014/main" id="{CC8BD3DD-EC39-8345-9750-B69379B1DF3E}"/>
              </a:ext>
            </a:extLst>
          </p:cNvPr>
          <p:cNvSpPr>
            <a:spLocks noGrp="1"/>
          </p:cNvSpPr>
          <p:nvPr>
            <p:ph type="sldNum" sz="quarter" idx="12"/>
          </p:nvPr>
        </p:nvSpPr>
        <p:spPr/>
        <p:txBody>
          <a:bodyPr/>
          <a:lstStyle/>
          <a:p>
            <a:fld id="{58C49B79-14C7-9849-BEB4-08F033E8B5AB}" type="slidenum">
              <a:rPr lang="en-PT" smtClean="0"/>
              <a:t>24</a:t>
            </a:fld>
            <a:endParaRPr lang="en-PT"/>
          </a:p>
        </p:txBody>
      </p:sp>
    </p:spTree>
    <p:extLst>
      <p:ext uri="{BB962C8B-B14F-4D97-AF65-F5344CB8AC3E}">
        <p14:creationId xmlns:p14="http://schemas.microsoft.com/office/powerpoint/2010/main" val="26409142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4379975" y="452842"/>
            <a:ext cx="7378638" cy="1261872"/>
          </a:xfrm>
        </p:spPr>
        <p:txBody>
          <a:bodyPr vert="horz" lIns="91440" tIns="45720" rIns="91440" bIns="45720" rtlCol="0" anchor="ctr">
            <a:normAutofit fontScale="90000"/>
          </a:bodyPr>
          <a:lstStyle/>
          <a:p>
            <a:r>
              <a:rPr lang="en-US" sz="4800" kern="1200" dirty="0">
                <a:solidFill>
                  <a:schemeClr val="bg1"/>
                </a:solidFill>
                <a:latin typeface="+mj-lt"/>
                <a:ea typeface="+mj-ea"/>
                <a:cs typeface="+mj-cs"/>
              </a:rPr>
              <a:t>SGX Limitations and Solutions</a:t>
            </a:r>
          </a:p>
        </p:txBody>
      </p:sp>
      <p:sp>
        <p:nvSpPr>
          <p:cNvPr id="5" name="TextBox 4">
            <a:extLst>
              <a:ext uri="{FF2B5EF4-FFF2-40B4-BE49-F238E27FC236}">
                <a16:creationId xmlns:a16="http://schemas.microsoft.com/office/drawing/2014/main" id="{A8066769-D2CE-8740-A287-A36BDC024E6B}"/>
              </a:ext>
            </a:extLst>
          </p:cNvPr>
          <p:cNvSpPr txBox="1"/>
          <p:nvPr/>
        </p:nvSpPr>
        <p:spPr>
          <a:xfrm>
            <a:off x="841248" y="452842"/>
            <a:ext cx="2889504" cy="1261872"/>
          </a:xfrm>
          <a:prstGeom prst="rect">
            <a:avLst/>
          </a:prstGeom>
        </p:spPr>
        <p:txBody>
          <a:bodyPr vert="horz" lIns="91440" tIns="45720" rIns="91440" bIns="45720" rtlCol="0" anchor="ctr">
            <a:normAutofit/>
          </a:bodyPr>
          <a:lstStyle/>
          <a:p>
            <a:pPr algn="r">
              <a:lnSpc>
                <a:spcPct val="90000"/>
              </a:lnSpc>
              <a:spcBef>
                <a:spcPts val="1000"/>
              </a:spcBef>
            </a:pPr>
            <a:r>
              <a:rPr lang="en-US" sz="2000" dirty="0">
                <a:solidFill>
                  <a:schemeClr val="bg2"/>
                </a:solidFill>
              </a:rPr>
              <a:t>Implementation Guidelines</a:t>
            </a:r>
          </a:p>
        </p:txBody>
      </p:sp>
      <p:cxnSp>
        <p:nvCxnSpPr>
          <p:cNvPr id="21" name="Straight Connector 20">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FEC1FC0-7CA6-A246-BDA9-E94189A4D432}"/>
              </a:ext>
            </a:extLst>
          </p:cNvPr>
          <p:cNvSpPr txBox="1"/>
          <p:nvPr/>
        </p:nvSpPr>
        <p:spPr>
          <a:xfrm>
            <a:off x="1731477" y="2162090"/>
            <a:ext cx="2652713" cy="584775"/>
          </a:xfrm>
          <a:prstGeom prst="rect">
            <a:avLst/>
          </a:prstGeom>
          <a:noFill/>
        </p:spPr>
        <p:txBody>
          <a:bodyPr wrap="square" rtlCol="0">
            <a:spAutoFit/>
          </a:bodyPr>
          <a:lstStyle/>
          <a:p>
            <a:r>
              <a:rPr lang="en-PT" sz="3200" dirty="0"/>
              <a:t>Memory</a:t>
            </a:r>
          </a:p>
        </p:txBody>
      </p:sp>
      <p:sp>
        <p:nvSpPr>
          <p:cNvPr id="7" name="TextBox 6">
            <a:extLst>
              <a:ext uri="{FF2B5EF4-FFF2-40B4-BE49-F238E27FC236}">
                <a16:creationId xmlns:a16="http://schemas.microsoft.com/office/drawing/2014/main" id="{79D07FDF-ADAA-6542-A32C-1738B91E3788}"/>
              </a:ext>
            </a:extLst>
          </p:cNvPr>
          <p:cNvSpPr txBox="1"/>
          <p:nvPr/>
        </p:nvSpPr>
        <p:spPr>
          <a:xfrm>
            <a:off x="7160588" y="2192720"/>
            <a:ext cx="2328714" cy="584775"/>
          </a:xfrm>
          <a:prstGeom prst="rect">
            <a:avLst/>
          </a:prstGeom>
          <a:noFill/>
        </p:spPr>
        <p:txBody>
          <a:bodyPr wrap="none" rtlCol="0">
            <a:spAutoFit/>
          </a:bodyPr>
          <a:lstStyle/>
          <a:p>
            <a:r>
              <a:rPr lang="en-PT" sz="3200" dirty="0"/>
              <a:t>Performance</a:t>
            </a:r>
          </a:p>
        </p:txBody>
      </p:sp>
      <p:pic>
        <p:nvPicPr>
          <p:cNvPr id="11" name="Picture 10">
            <a:extLst>
              <a:ext uri="{FF2B5EF4-FFF2-40B4-BE49-F238E27FC236}">
                <a16:creationId xmlns:a16="http://schemas.microsoft.com/office/drawing/2014/main" id="{A872998F-C392-1141-89CF-DA2CB010F8B7}"/>
              </a:ext>
            </a:extLst>
          </p:cNvPr>
          <p:cNvPicPr>
            <a:picLocks noChangeAspect="1"/>
          </p:cNvPicPr>
          <p:nvPr/>
        </p:nvPicPr>
        <p:blipFill>
          <a:blip r:embed="rId3"/>
          <a:stretch>
            <a:fillRect/>
          </a:stretch>
        </p:blipFill>
        <p:spPr>
          <a:xfrm>
            <a:off x="9915525" y="2199514"/>
            <a:ext cx="526923" cy="509926"/>
          </a:xfrm>
          <a:prstGeom prst="rect">
            <a:avLst/>
          </a:prstGeom>
        </p:spPr>
      </p:pic>
      <p:pic>
        <p:nvPicPr>
          <p:cNvPr id="12" name="Picture 11">
            <a:extLst>
              <a:ext uri="{FF2B5EF4-FFF2-40B4-BE49-F238E27FC236}">
                <a16:creationId xmlns:a16="http://schemas.microsoft.com/office/drawing/2014/main" id="{34332247-16EA-E54E-BF9B-C565D1DBAB40}"/>
              </a:ext>
            </a:extLst>
          </p:cNvPr>
          <p:cNvPicPr>
            <a:picLocks noChangeAspect="1"/>
          </p:cNvPicPr>
          <p:nvPr/>
        </p:nvPicPr>
        <p:blipFill>
          <a:blip r:embed="rId4"/>
          <a:stretch>
            <a:fillRect/>
          </a:stretch>
        </p:blipFill>
        <p:spPr>
          <a:xfrm>
            <a:off x="2096536" y="3246351"/>
            <a:ext cx="7998928" cy="3428112"/>
          </a:xfrm>
          <a:prstGeom prst="rect">
            <a:avLst/>
          </a:prstGeom>
        </p:spPr>
      </p:pic>
      <p:sp>
        <p:nvSpPr>
          <p:cNvPr id="9" name="Rectangle 8">
            <a:extLst>
              <a:ext uri="{FF2B5EF4-FFF2-40B4-BE49-F238E27FC236}">
                <a16:creationId xmlns:a16="http://schemas.microsoft.com/office/drawing/2014/main" id="{7ECBA7DF-E530-F344-B43A-A084DA299CAE}"/>
              </a:ext>
            </a:extLst>
          </p:cNvPr>
          <p:cNvSpPr/>
          <p:nvPr/>
        </p:nvSpPr>
        <p:spPr>
          <a:xfrm>
            <a:off x="783997" y="2777495"/>
            <a:ext cx="2625078" cy="369332"/>
          </a:xfrm>
          <a:prstGeom prst="rect">
            <a:avLst/>
          </a:prstGeom>
        </p:spPr>
        <p:txBody>
          <a:bodyPr wrap="none">
            <a:spAutoFit/>
          </a:bodyPr>
          <a:lstStyle/>
          <a:p>
            <a:r>
              <a:rPr lang="en-PT" dirty="0">
                <a:solidFill>
                  <a:schemeClr val="accent6">
                    <a:lumMod val="75000"/>
                  </a:schemeClr>
                </a:solidFill>
              </a:rPr>
              <a:t>Hybrid Memory Approach</a:t>
            </a:r>
          </a:p>
        </p:txBody>
      </p:sp>
      <p:pic>
        <p:nvPicPr>
          <p:cNvPr id="10" name="Picture 9">
            <a:extLst>
              <a:ext uri="{FF2B5EF4-FFF2-40B4-BE49-F238E27FC236}">
                <a16:creationId xmlns:a16="http://schemas.microsoft.com/office/drawing/2014/main" id="{513056B6-B06C-494F-A103-DABD07652A98}"/>
              </a:ext>
            </a:extLst>
          </p:cNvPr>
          <p:cNvPicPr>
            <a:picLocks noChangeAspect="1"/>
          </p:cNvPicPr>
          <p:nvPr/>
        </p:nvPicPr>
        <p:blipFill>
          <a:blip r:embed="rId5"/>
          <a:stretch>
            <a:fillRect/>
          </a:stretch>
        </p:blipFill>
        <p:spPr>
          <a:xfrm>
            <a:off x="3823555" y="2242745"/>
            <a:ext cx="569913" cy="482438"/>
          </a:xfrm>
          <a:prstGeom prst="rect">
            <a:avLst/>
          </a:prstGeom>
        </p:spPr>
      </p:pic>
      <p:sp>
        <p:nvSpPr>
          <p:cNvPr id="4" name="Slide Number Placeholder 3">
            <a:extLst>
              <a:ext uri="{FF2B5EF4-FFF2-40B4-BE49-F238E27FC236}">
                <a16:creationId xmlns:a16="http://schemas.microsoft.com/office/drawing/2014/main" id="{772E47C9-3FA0-F847-AB16-93AD9897447C}"/>
              </a:ext>
            </a:extLst>
          </p:cNvPr>
          <p:cNvSpPr>
            <a:spLocks noGrp="1"/>
          </p:cNvSpPr>
          <p:nvPr>
            <p:ph type="sldNum" sz="quarter" idx="12"/>
          </p:nvPr>
        </p:nvSpPr>
        <p:spPr/>
        <p:txBody>
          <a:bodyPr/>
          <a:lstStyle/>
          <a:p>
            <a:fld id="{58C49B79-14C7-9849-BEB4-08F033E8B5AB}" type="slidenum">
              <a:rPr lang="en-PT" smtClean="0"/>
              <a:t>25</a:t>
            </a:fld>
            <a:endParaRPr lang="en-PT"/>
          </a:p>
        </p:txBody>
      </p:sp>
    </p:spTree>
    <p:extLst>
      <p:ext uri="{BB962C8B-B14F-4D97-AF65-F5344CB8AC3E}">
        <p14:creationId xmlns:p14="http://schemas.microsoft.com/office/powerpoint/2010/main" val="2420017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4379975" y="452842"/>
            <a:ext cx="7378638" cy="1261872"/>
          </a:xfrm>
        </p:spPr>
        <p:txBody>
          <a:bodyPr vert="horz" lIns="91440" tIns="45720" rIns="91440" bIns="45720" rtlCol="0" anchor="ctr">
            <a:normAutofit fontScale="90000"/>
          </a:bodyPr>
          <a:lstStyle/>
          <a:p>
            <a:r>
              <a:rPr lang="en-US" sz="4800" kern="1200" dirty="0">
                <a:solidFill>
                  <a:schemeClr val="bg1"/>
                </a:solidFill>
                <a:latin typeface="+mj-lt"/>
                <a:ea typeface="+mj-ea"/>
                <a:cs typeface="+mj-cs"/>
              </a:rPr>
              <a:t>SGX Limitations and Solutions</a:t>
            </a:r>
          </a:p>
        </p:txBody>
      </p:sp>
      <p:sp>
        <p:nvSpPr>
          <p:cNvPr id="5" name="TextBox 4">
            <a:extLst>
              <a:ext uri="{FF2B5EF4-FFF2-40B4-BE49-F238E27FC236}">
                <a16:creationId xmlns:a16="http://schemas.microsoft.com/office/drawing/2014/main" id="{A8066769-D2CE-8740-A287-A36BDC024E6B}"/>
              </a:ext>
            </a:extLst>
          </p:cNvPr>
          <p:cNvSpPr txBox="1"/>
          <p:nvPr/>
        </p:nvSpPr>
        <p:spPr>
          <a:xfrm>
            <a:off x="841248" y="452842"/>
            <a:ext cx="2889504" cy="1261872"/>
          </a:xfrm>
          <a:prstGeom prst="rect">
            <a:avLst/>
          </a:prstGeom>
        </p:spPr>
        <p:txBody>
          <a:bodyPr vert="horz" lIns="91440" tIns="45720" rIns="91440" bIns="45720" rtlCol="0" anchor="ctr">
            <a:normAutofit/>
          </a:bodyPr>
          <a:lstStyle/>
          <a:p>
            <a:pPr algn="r">
              <a:lnSpc>
                <a:spcPct val="90000"/>
              </a:lnSpc>
              <a:spcBef>
                <a:spcPts val="1000"/>
              </a:spcBef>
            </a:pPr>
            <a:r>
              <a:rPr lang="en-US" sz="2000" dirty="0">
                <a:solidFill>
                  <a:schemeClr val="bg2"/>
                </a:solidFill>
              </a:rPr>
              <a:t>Implementation Guidelines</a:t>
            </a:r>
          </a:p>
        </p:txBody>
      </p:sp>
      <p:cxnSp>
        <p:nvCxnSpPr>
          <p:cNvPr id="21" name="Straight Connector 20">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FEC1FC0-7CA6-A246-BDA9-E94189A4D432}"/>
              </a:ext>
            </a:extLst>
          </p:cNvPr>
          <p:cNvSpPr txBox="1"/>
          <p:nvPr/>
        </p:nvSpPr>
        <p:spPr>
          <a:xfrm>
            <a:off x="1731477" y="2162090"/>
            <a:ext cx="2652713" cy="584775"/>
          </a:xfrm>
          <a:prstGeom prst="rect">
            <a:avLst/>
          </a:prstGeom>
          <a:noFill/>
        </p:spPr>
        <p:txBody>
          <a:bodyPr wrap="square" rtlCol="0">
            <a:spAutoFit/>
          </a:bodyPr>
          <a:lstStyle/>
          <a:p>
            <a:r>
              <a:rPr lang="en-PT" sz="3200" dirty="0"/>
              <a:t>Memory</a:t>
            </a:r>
          </a:p>
        </p:txBody>
      </p:sp>
      <p:sp>
        <p:nvSpPr>
          <p:cNvPr id="7" name="TextBox 6">
            <a:extLst>
              <a:ext uri="{FF2B5EF4-FFF2-40B4-BE49-F238E27FC236}">
                <a16:creationId xmlns:a16="http://schemas.microsoft.com/office/drawing/2014/main" id="{79D07FDF-ADAA-6542-A32C-1738B91E3788}"/>
              </a:ext>
            </a:extLst>
          </p:cNvPr>
          <p:cNvSpPr txBox="1"/>
          <p:nvPr/>
        </p:nvSpPr>
        <p:spPr>
          <a:xfrm>
            <a:off x="7160588" y="2192720"/>
            <a:ext cx="2328714" cy="584775"/>
          </a:xfrm>
          <a:prstGeom prst="rect">
            <a:avLst/>
          </a:prstGeom>
          <a:noFill/>
        </p:spPr>
        <p:txBody>
          <a:bodyPr wrap="none" rtlCol="0">
            <a:spAutoFit/>
          </a:bodyPr>
          <a:lstStyle/>
          <a:p>
            <a:r>
              <a:rPr lang="en-PT" sz="3200" dirty="0"/>
              <a:t>Performance</a:t>
            </a:r>
          </a:p>
        </p:txBody>
      </p:sp>
      <p:sp>
        <p:nvSpPr>
          <p:cNvPr id="9" name="Rectangle 8">
            <a:extLst>
              <a:ext uri="{FF2B5EF4-FFF2-40B4-BE49-F238E27FC236}">
                <a16:creationId xmlns:a16="http://schemas.microsoft.com/office/drawing/2014/main" id="{7ECBA7DF-E530-F344-B43A-A084DA299CAE}"/>
              </a:ext>
            </a:extLst>
          </p:cNvPr>
          <p:cNvSpPr/>
          <p:nvPr/>
        </p:nvSpPr>
        <p:spPr>
          <a:xfrm>
            <a:off x="783997" y="2777495"/>
            <a:ext cx="2625078" cy="369332"/>
          </a:xfrm>
          <a:prstGeom prst="rect">
            <a:avLst/>
          </a:prstGeom>
        </p:spPr>
        <p:txBody>
          <a:bodyPr wrap="none">
            <a:spAutoFit/>
          </a:bodyPr>
          <a:lstStyle/>
          <a:p>
            <a:r>
              <a:rPr lang="en-PT" dirty="0">
                <a:solidFill>
                  <a:schemeClr val="accent6">
                    <a:lumMod val="75000"/>
                  </a:schemeClr>
                </a:solidFill>
              </a:rPr>
              <a:t>Hybrid Memory Approach</a:t>
            </a:r>
          </a:p>
        </p:txBody>
      </p:sp>
      <p:pic>
        <p:nvPicPr>
          <p:cNvPr id="10" name="Picture 9">
            <a:extLst>
              <a:ext uri="{FF2B5EF4-FFF2-40B4-BE49-F238E27FC236}">
                <a16:creationId xmlns:a16="http://schemas.microsoft.com/office/drawing/2014/main" id="{513056B6-B06C-494F-A103-DABD07652A98}"/>
              </a:ext>
            </a:extLst>
          </p:cNvPr>
          <p:cNvPicPr>
            <a:picLocks noChangeAspect="1"/>
          </p:cNvPicPr>
          <p:nvPr/>
        </p:nvPicPr>
        <p:blipFill>
          <a:blip r:embed="rId3"/>
          <a:stretch>
            <a:fillRect/>
          </a:stretch>
        </p:blipFill>
        <p:spPr>
          <a:xfrm>
            <a:off x="3823555" y="2242745"/>
            <a:ext cx="569913" cy="482438"/>
          </a:xfrm>
          <a:prstGeom prst="rect">
            <a:avLst/>
          </a:prstGeom>
        </p:spPr>
      </p:pic>
      <p:pic>
        <p:nvPicPr>
          <p:cNvPr id="13" name="Picture 12">
            <a:extLst>
              <a:ext uri="{FF2B5EF4-FFF2-40B4-BE49-F238E27FC236}">
                <a16:creationId xmlns:a16="http://schemas.microsoft.com/office/drawing/2014/main" id="{5EE70A2E-BDDB-6948-833E-72ADB2E85056}"/>
              </a:ext>
            </a:extLst>
          </p:cNvPr>
          <p:cNvPicPr>
            <a:picLocks noChangeAspect="1"/>
          </p:cNvPicPr>
          <p:nvPr/>
        </p:nvPicPr>
        <p:blipFill>
          <a:blip r:embed="rId4"/>
          <a:stretch>
            <a:fillRect/>
          </a:stretch>
        </p:blipFill>
        <p:spPr>
          <a:xfrm>
            <a:off x="2249423" y="3122646"/>
            <a:ext cx="7929563" cy="3587987"/>
          </a:xfrm>
          <a:prstGeom prst="rect">
            <a:avLst/>
          </a:prstGeom>
        </p:spPr>
      </p:pic>
      <p:sp>
        <p:nvSpPr>
          <p:cNvPr id="14" name="Rectangle 13">
            <a:extLst>
              <a:ext uri="{FF2B5EF4-FFF2-40B4-BE49-F238E27FC236}">
                <a16:creationId xmlns:a16="http://schemas.microsoft.com/office/drawing/2014/main" id="{1E47429A-2D40-0040-89DF-BF784AE6198E}"/>
              </a:ext>
            </a:extLst>
          </p:cNvPr>
          <p:cNvSpPr/>
          <p:nvPr/>
        </p:nvSpPr>
        <p:spPr>
          <a:xfrm>
            <a:off x="6887179" y="2725183"/>
            <a:ext cx="2602123" cy="369332"/>
          </a:xfrm>
          <a:prstGeom prst="rect">
            <a:avLst/>
          </a:prstGeom>
        </p:spPr>
        <p:txBody>
          <a:bodyPr wrap="none">
            <a:spAutoFit/>
          </a:bodyPr>
          <a:lstStyle/>
          <a:p>
            <a:r>
              <a:rPr lang="en-PT" dirty="0">
                <a:solidFill>
                  <a:schemeClr val="accent6">
                    <a:lumMod val="75000"/>
                  </a:schemeClr>
                </a:solidFill>
              </a:rPr>
              <a:t>Homomorphic Encryption</a:t>
            </a:r>
          </a:p>
        </p:txBody>
      </p:sp>
      <p:pic>
        <p:nvPicPr>
          <p:cNvPr id="16" name="Picture 15">
            <a:extLst>
              <a:ext uri="{FF2B5EF4-FFF2-40B4-BE49-F238E27FC236}">
                <a16:creationId xmlns:a16="http://schemas.microsoft.com/office/drawing/2014/main" id="{FCAB50D3-FCBC-F549-B343-9140D8965E49}"/>
              </a:ext>
            </a:extLst>
          </p:cNvPr>
          <p:cNvPicPr>
            <a:picLocks noChangeAspect="1"/>
          </p:cNvPicPr>
          <p:nvPr/>
        </p:nvPicPr>
        <p:blipFill>
          <a:blip r:embed="rId3"/>
          <a:stretch>
            <a:fillRect/>
          </a:stretch>
        </p:blipFill>
        <p:spPr>
          <a:xfrm>
            <a:off x="10044449" y="2222301"/>
            <a:ext cx="569913" cy="482438"/>
          </a:xfrm>
          <a:prstGeom prst="rect">
            <a:avLst/>
          </a:prstGeom>
        </p:spPr>
      </p:pic>
      <p:sp>
        <p:nvSpPr>
          <p:cNvPr id="4" name="Slide Number Placeholder 3">
            <a:extLst>
              <a:ext uri="{FF2B5EF4-FFF2-40B4-BE49-F238E27FC236}">
                <a16:creationId xmlns:a16="http://schemas.microsoft.com/office/drawing/2014/main" id="{D0033950-1F5B-4F4C-8A99-BCEDC56380CC}"/>
              </a:ext>
            </a:extLst>
          </p:cNvPr>
          <p:cNvSpPr>
            <a:spLocks noGrp="1"/>
          </p:cNvSpPr>
          <p:nvPr>
            <p:ph type="sldNum" sz="quarter" idx="12"/>
          </p:nvPr>
        </p:nvSpPr>
        <p:spPr/>
        <p:txBody>
          <a:bodyPr/>
          <a:lstStyle/>
          <a:p>
            <a:fld id="{58C49B79-14C7-9849-BEB4-08F033E8B5AB}" type="slidenum">
              <a:rPr lang="en-PT" smtClean="0"/>
              <a:t>26</a:t>
            </a:fld>
            <a:endParaRPr lang="en-PT"/>
          </a:p>
        </p:txBody>
      </p:sp>
    </p:spTree>
    <p:extLst>
      <p:ext uri="{BB962C8B-B14F-4D97-AF65-F5344CB8AC3E}">
        <p14:creationId xmlns:p14="http://schemas.microsoft.com/office/powerpoint/2010/main" val="37253575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a:extLst>
              <a:ext uri="{FF2B5EF4-FFF2-40B4-BE49-F238E27FC236}">
                <a16:creationId xmlns:a16="http://schemas.microsoft.com/office/drawing/2014/main" id="{767ACA73-DBDC-7148-9A80-D8C2349CCBAF}"/>
              </a:ext>
            </a:extLst>
          </p:cNvPr>
          <p:cNvSpPr/>
          <p:nvPr/>
        </p:nvSpPr>
        <p:spPr>
          <a:xfrm>
            <a:off x="3465576" y="3573094"/>
            <a:ext cx="2630424" cy="727613"/>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PT" dirty="0"/>
          </a:p>
        </p:txBody>
      </p:sp>
      <p:sp>
        <p:nvSpPr>
          <p:cNvPr id="29" name="Rounded Rectangle 28">
            <a:extLst>
              <a:ext uri="{FF2B5EF4-FFF2-40B4-BE49-F238E27FC236}">
                <a16:creationId xmlns:a16="http://schemas.microsoft.com/office/drawing/2014/main" id="{80521EAC-079D-B142-B769-2184EC26E22B}"/>
              </a:ext>
            </a:extLst>
          </p:cNvPr>
          <p:cNvSpPr/>
          <p:nvPr/>
        </p:nvSpPr>
        <p:spPr>
          <a:xfrm>
            <a:off x="3465576" y="4345507"/>
            <a:ext cx="5260848" cy="790981"/>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PT" dirty="0"/>
          </a:p>
        </p:txBody>
      </p:sp>
      <p:sp>
        <p:nvSpPr>
          <p:cNvPr id="28" name="Rounded Rectangle 27">
            <a:extLst>
              <a:ext uri="{FF2B5EF4-FFF2-40B4-BE49-F238E27FC236}">
                <a16:creationId xmlns:a16="http://schemas.microsoft.com/office/drawing/2014/main" id="{8B8B2503-07E3-7346-B87D-7B4EBB9D29D2}"/>
              </a:ext>
            </a:extLst>
          </p:cNvPr>
          <p:cNvSpPr/>
          <p:nvPr/>
        </p:nvSpPr>
        <p:spPr>
          <a:xfrm>
            <a:off x="3465576" y="5181288"/>
            <a:ext cx="5260848" cy="79098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PT" dirty="0"/>
              <a:t>Host OS</a:t>
            </a:r>
          </a:p>
        </p:txBody>
      </p:sp>
      <p:sp>
        <p:nvSpPr>
          <p:cNvPr id="26" name="Rounded Rectangle 25">
            <a:extLst>
              <a:ext uri="{FF2B5EF4-FFF2-40B4-BE49-F238E27FC236}">
                <a16:creationId xmlns:a16="http://schemas.microsoft.com/office/drawing/2014/main" id="{1CAD1460-BB7B-C44F-A8EE-BA0BB7A3DB10}"/>
              </a:ext>
            </a:extLst>
          </p:cNvPr>
          <p:cNvSpPr/>
          <p:nvPr/>
        </p:nvSpPr>
        <p:spPr>
          <a:xfrm>
            <a:off x="3465576" y="6017068"/>
            <a:ext cx="5260848" cy="790981"/>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PT" dirty="0"/>
              <a:t>SGX</a:t>
            </a:r>
          </a:p>
        </p:txBody>
      </p:sp>
      <p:sp>
        <p:nvSpPr>
          <p:cNvPr id="19" name="Rectangle 18">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bg1"/>
                </a:solidFill>
              </a:rPr>
              <a:t>Backend Storage Service</a:t>
            </a:r>
            <a:endParaRPr lang="en-US" sz="4800" kern="1200" dirty="0">
              <a:solidFill>
                <a:schemeClr val="bg1"/>
              </a:solidFill>
              <a:latin typeface="+mj-lt"/>
              <a:ea typeface="+mj-ea"/>
              <a:cs typeface="+mj-cs"/>
            </a:endParaRPr>
          </a:p>
        </p:txBody>
      </p:sp>
      <p:sp>
        <p:nvSpPr>
          <p:cNvPr id="5" name="TextBox 4">
            <a:extLst>
              <a:ext uri="{FF2B5EF4-FFF2-40B4-BE49-F238E27FC236}">
                <a16:creationId xmlns:a16="http://schemas.microsoft.com/office/drawing/2014/main" id="{A8066769-D2CE-8740-A287-A36BDC024E6B}"/>
              </a:ext>
            </a:extLst>
          </p:cNvPr>
          <p:cNvSpPr txBox="1"/>
          <p:nvPr/>
        </p:nvSpPr>
        <p:spPr>
          <a:xfrm>
            <a:off x="841248" y="452842"/>
            <a:ext cx="2889504" cy="1261872"/>
          </a:xfrm>
          <a:prstGeom prst="rect">
            <a:avLst/>
          </a:prstGeom>
        </p:spPr>
        <p:txBody>
          <a:bodyPr vert="horz" lIns="91440" tIns="45720" rIns="91440" bIns="45720" rtlCol="0" anchor="ctr">
            <a:normAutofit/>
          </a:bodyPr>
          <a:lstStyle/>
          <a:p>
            <a:pPr algn="r">
              <a:lnSpc>
                <a:spcPct val="90000"/>
              </a:lnSpc>
              <a:spcBef>
                <a:spcPts val="1000"/>
              </a:spcBef>
            </a:pPr>
            <a:r>
              <a:rPr lang="en-US" sz="2000" dirty="0">
                <a:solidFill>
                  <a:schemeClr val="bg2"/>
                </a:solidFill>
              </a:rPr>
              <a:t>Architecture Components</a:t>
            </a:r>
          </a:p>
        </p:txBody>
      </p:sp>
      <p:cxnSp>
        <p:nvCxnSpPr>
          <p:cNvPr id="21" name="Straight Connector 20">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EDA5397-6309-3444-B1DE-B66A86AC1621}"/>
              </a:ext>
            </a:extLst>
          </p:cNvPr>
          <p:cNvPicPr>
            <a:picLocks noChangeAspect="1"/>
          </p:cNvPicPr>
          <p:nvPr/>
        </p:nvPicPr>
        <p:blipFill>
          <a:blip r:embed="rId2"/>
          <a:stretch>
            <a:fillRect/>
          </a:stretch>
        </p:blipFill>
        <p:spPr>
          <a:xfrm>
            <a:off x="3295627" y="6030403"/>
            <a:ext cx="1528618" cy="764309"/>
          </a:xfrm>
          <a:prstGeom prst="rect">
            <a:avLst/>
          </a:prstGeom>
        </p:spPr>
      </p:pic>
      <p:pic>
        <p:nvPicPr>
          <p:cNvPr id="10" name="Picture 9">
            <a:extLst>
              <a:ext uri="{FF2B5EF4-FFF2-40B4-BE49-F238E27FC236}">
                <a16:creationId xmlns:a16="http://schemas.microsoft.com/office/drawing/2014/main" id="{441DAD1A-2D03-8C46-B2AA-B30FE013B47D}"/>
              </a:ext>
            </a:extLst>
          </p:cNvPr>
          <p:cNvPicPr>
            <a:picLocks noChangeAspect="1"/>
          </p:cNvPicPr>
          <p:nvPr/>
        </p:nvPicPr>
        <p:blipFill>
          <a:blip r:embed="rId3"/>
          <a:stretch>
            <a:fillRect/>
          </a:stretch>
        </p:blipFill>
        <p:spPr>
          <a:xfrm>
            <a:off x="7067760" y="4812469"/>
            <a:ext cx="1528618" cy="1528618"/>
          </a:xfrm>
          <a:prstGeom prst="rect">
            <a:avLst/>
          </a:prstGeom>
        </p:spPr>
      </p:pic>
      <p:pic>
        <p:nvPicPr>
          <p:cNvPr id="12" name="Picture 11">
            <a:extLst>
              <a:ext uri="{FF2B5EF4-FFF2-40B4-BE49-F238E27FC236}">
                <a16:creationId xmlns:a16="http://schemas.microsoft.com/office/drawing/2014/main" id="{1AF2F097-9C98-BC47-9BD0-C94BE9095FEA}"/>
              </a:ext>
            </a:extLst>
          </p:cNvPr>
          <p:cNvPicPr>
            <a:picLocks noChangeAspect="1"/>
          </p:cNvPicPr>
          <p:nvPr/>
        </p:nvPicPr>
        <p:blipFill>
          <a:blip r:embed="rId4"/>
          <a:stretch>
            <a:fillRect/>
          </a:stretch>
        </p:blipFill>
        <p:spPr>
          <a:xfrm>
            <a:off x="5130800" y="4493539"/>
            <a:ext cx="1930400" cy="443566"/>
          </a:xfrm>
          <a:prstGeom prst="rect">
            <a:avLst/>
          </a:prstGeom>
        </p:spPr>
      </p:pic>
      <p:pic>
        <p:nvPicPr>
          <p:cNvPr id="16" name="Picture 15">
            <a:extLst>
              <a:ext uri="{FF2B5EF4-FFF2-40B4-BE49-F238E27FC236}">
                <a16:creationId xmlns:a16="http://schemas.microsoft.com/office/drawing/2014/main" id="{0300104B-EF4B-344E-9404-8CF5A0A30186}"/>
              </a:ext>
            </a:extLst>
          </p:cNvPr>
          <p:cNvPicPr>
            <a:picLocks noChangeAspect="1"/>
          </p:cNvPicPr>
          <p:nvPr/>
        </p:nvPicPr>
        <p:blipFill>
          <a:blip r:embed="rId5"/>
          <a:stretch>
            <a:fillRect/>
          </a:stretch>
        </p:blipFill>
        <p:spPr>
          <a:xfrm>
            <a:off x="4285037" y="3580851"/>
            <a:ext cx="845763" cy="719905"/>
          </a:xfrm>
          <a:prstGeom prst="rect">
            <a:avLst/>
          </a:prstGeom>
        </p:spPr>
      </p:pic>
      <p:sp>
        <p:nvSpPr>
          <p:cNvPr id="31" name="Rounded Rectangle 30">
            <a:extLst>
              <a:ext uri="{FF2B5EF4-FFF2-40B4-BE49-F238E27FC236}">
                <a16:creationId xmlns:a16="http://schemas.microsoft.com/office/drawing/2014/main" id="{092C006E-D83C-654B-BA04-F35CD50541E9}"/>
              </a:ext>
            </a:extLst>
          </p:cNvPr>
          <p:cNvSpPr/>
          <p:nvPr/>
        </p:nvSpPr>
        <p:spPr>
          <a:xfrm>
            <a:off x="6096000" y="3575392"/>
            <a:ext cx="2630424" cy="727613"/>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PT" dirty="0"/>
          </a:p>
        </p:txBody>
      </p:sp>
      <p:pic>
        <p:nvPicPr>
          <p:cNvPr id="32" name="Picture 31">
            <a:extLst>
              <a:ext uri="{FF2B5EF4-FFF2-40B4-BE49-F238E27FC236}">
                <a16:creationId xmlns:a16="http://schemas.microsoft.com/office/drawing/2014/main" id="{71A5BCF9-B90C-E945-AB91-06CB034AB27F}"/>
              </a:ext>
            </a:extLst>
          </p:cNvPr>
          <p:cNvPicPr>
            <a:picLocks noChangeAspect="1"/>
          </p:cNvPicPr>
          <p:nvPr/>
        </p:nvPicPr>
        <p:blipFill>
          <a:blip r:embed="rId5"/>
          <a:stretch>
            <a:fillRect/>
          </a:stretch>
        </p:blipFill>
        <p:spPr>
          <a:xfrm>
            <a:off x="6915461" y="3609228"/>
            <a:ext cx="845763" cy="719905"/>
          </a:xfrm>
          <a:prstGeom prst="rect">
            <a:avLst/>
          </a:prstGeom>
        </p:spPr>
      </p:pic>
      <p:sp>
        <p:nvSpPr>
          <p:cNvPr id="34" name="Rounded Rectangle 33">
            <a:extLst>
              <a:ext uri="{FF2B5EF4-FFF2-40B4-BE49-F238E27FC236}">
                <a16:creationId xmlns:a16="http://schemas.microsoft.com/office/drawing/2014/main" id="{89FC7256-97D1-6543-BD48-514C5A441307}"/>
              </a:ext>
            </a:extLst>
          </p:cNvPr>
          <p:cNvSpPr/>
          <p:nvPr/>
        </p:nvSpPr>
        <p:spPr>
          <a:xfrm>
            <a:off x="3465576" y="2837294"/>
            <a:ext cx="2630424" cy="727613"/>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PT" dirty="0"/>
              <a:t>GSC – Graphene SGX Container</a:t>
            </a:r>
          </a:p>
        </p:txBody>
      </p:sp>
      <p:sp>
        <p:nvSpPr>
          <p:cNvPr id="39" name="Rounded Rectangle 38">
            <a:extLst>
              <a:ext uri="{FF2B5EF4-FFF2-40B4-BE49-F238E27FC236}">
                <a16:creationId xmlns:a16="http://schemas.microsoft.com/office/drawing/2014/main" id="{469AB882-8F27-D540-B7B4-199DCE6E6DBF}"/>
              </a:ext>
            </a:extLst>
          </p:cNvPr>
          <p:cNvSpPr/>
          <p:nvPr/>
        </p:nvSpPr>
        <p:spPr>
          <a:xfrm>
            <a:off x="3465576" y="2086780"/>
            <a:ext cx="2630424" cy="727613"/>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PT" dirty="0"/>
          </a:p>
        </p:txBody>
      </p:sp>
      <p:sp>
        <p:nvSpPr>
          <p:cNvPr id="40" name="Rounded Rectangle 39">
            <a:extLst>
              <a:ext uri="{FF2B5EF4-FFF2-40B4-BE49-F238E27FC236}">
                <a16:creationId xmlns:a16="http://schemas.microsoft.com/office/drawing/2014/main" id="{D0585631-E96A-2046-909A-03F5CB31C537}"/>
              </a:ext>
            </a:extLst>
          </p:cNvPr>
          <p:cNvSpPr/>
          <p:nvPr/>
        </p:nvSpPr>
        <p:spPr>
          <a:xfrm>
            <a:off x="6096000" y="2824115"/>
            <a:ext cx="2630424" cy="727613"/>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PT" dirty="0"/>
          </a:p>
        </p:txBody>
      </p:sp>
      <p:pic>
        <p:nvPicPr>
          <p:cNvPr id="23" name="Picture 22">
            <a:extLst>
              <a:ext uri="{FF2B5EF4-FFF2-40B4-BE49-F238E27FC236}">
                <a16:creationId xmlns:a16="http://schemas.microsoft.com/office/drawing/2014/main" id="{2E42933F-0A9A-6145-856D-11CB54FF6633}"/>
              </a:ext>
            </a:extLst>
          </p:cNvPr>
          <p:cNvPicPr>
            <a:picLocks noChangeAspect="1"/>
          </p:cNvPicPr>
          <p:nvPr/>
        </p:nvPicPr>
        <p:blipFill>
          <a:blip r:embed="rId6"/>
          <a:stretch>
            <a:fillRect/>
          </a:stretch>
        </p:blipFill>
        <p:spPr>
          <a:xfrm>
            <a:off x="3985542" y="2209794"/>
            <a:ext cx="1444752" cy="481584"/>
          </a:xfrm>
          <a:prstGeom prst="rect">
            <a:avLst/>
          </a:prstGeom>
        </p:spPr>
      </p:pic>
      <p:pic>
        <p:nvPicPr>
          <p:cNvPr id="41" name="Picture 40">
            <a:extLst>
              <a:ext uri="{FF2B5EF4-FFF2-40B4-BE49-F238E27FC236}">
                <a16:creationId xmlns:a16="http://schemas.microsoft.com/office/drawing/2014/main" id="{92529EA2-0343-D44D-89D5-6C5FBC8A36C2}"/>
              </a:ext>
            </a:extLst>
          </p:cNvPr>
          <p:cNvPicPr>
            <a:picLocks noChangeAspect="1"/>
          </p:cNvPicPr>
          <p:nvPr/>
        </p:nvPicPr>
        <p:blipFill>
          <a:blip r:embed="rId6"/>
          <a:stretch>
            <a:fillRect/>
          </a:stretch>
        </p:blipFill>
        <p:spPr>
          <a:xfrm>
            <a:off x="6597493" y="2958076"/>
            <a:ext cx="1444752" cy="481584"/>
          </a:xfrm>
          <a:prstGeom prst="rect">
            <a:avLst/>
          </a:prstGeom>
        </p:spPr>
      </p:pic>
      <p:sp>
        <p:nvSpPr>
          <p:cNvPr id="3" name="Slide Number Placeholder 2">
            <a:extLst>
              <a:ext uri="{FF2B5EF4-FFF2-40B4-BE49-F238E27FC236}">
                <a16:creationId xmlns:a16="http://schemas.microsoft.com/office/drawing/2014/main" id="{E16D58BA-6842-F646-81E0-986FCA76E34E}"/>
              </a:ext>
            </a:extLst>
          </p:cNvPr>
          <p:cNvSpPr>
            <a:spLocks noGrp="1"/>
          </p:cNvSpPr>
          <p:nvPr>
            <p:ph type="sldNum" sz="quarter" idx="12"/>
          </p:nvPr>
        </p:nvSpPr>
        <p:spPr/>
        <p:txBody>
          <a:bodyPr/>
          <a:lstStyle/>
          <a:p>
            <a:fld id="{58C49B79-14C7-9849-BEB4-08F033E8B5AB}" type="slidenum">
              <a:rPr lang="en-PT" smtClean="0"/>
              <a:t>27</a:t>
            </a:fld>
            <a:endParaRPr lang="en-PT"/>
          </a:p>
        </p:txBody>
      </p:sp>
    </p:spTree>
    <p:extLst>
      <p:ext uri="{BB962C8B-B14F-4D97-AF65-F5344CB8AC3E}">
        <p14:creationId xmlns:p14="http://schemas.microsoft.com/office/powerpoint/2010/main" val="30038234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Test Bench Environment</a:t>
            </a:r>
          </a:p>
        </p:txBody>
      </p:sp>
      <p:sp>
        <p:nvSpPr>
          <p:cNvPr id="5" name="TextBox 4">
            <a:extLst>
              <a:ext uri="{FF2B5EF4-FFF2-40B4-BE49-F238E27FC236}">
                <a16:creationId xmlns:a16="http://schemas.microsoft.com/office/drawing/2014/main" id="{A8066769-D2CE-8740-A287-A36BDC024E6B}"/>
              </a:ext>
            </a:extLst>
          </p:cNvPr>
          <p:cNvSpPr txBox="1"/>
          <p:nvPr/>
        </p:nvSpPr>
        <p:spPr>
          <a:xfrm>
            <a:off x="674237" y="4170501"/>
            <a:ext cx="3657600" cy="1525597"/>
          </a:xfrm>
          <a:prstGeom prst="rect">
            <a:avLst/>
          </a:prstGeom>
        </p:spPr>
        <p:txBody>
          <a:bodyPr vert="horz" lIns="91440" tIns="45720" rIns="91440" bIns="45720" rtlCol="0">
            <a:normAutofit/>
          </a:bodyPr>
          <a:lstStyle/>
          <a:p>
            <a:pPr algn="ctr">
              <a:lnSpc>
                <a:spcPct val="90000"/>
              </a:lnSpc>
              <a:spcBef>
                <a:spcPts val="1000"/>
              </a:spcBef>
            </a:pPr>
            <a:r>
              <a:rPr lang="en-US" sz="2000" dirty="0">
                <a:solidFill>
                  <a:srgbClr val="FFFFFF"/>
                </a:solidFill>
              </a:rPr>
              <a:t>Elaboration Phase</a:t>
            </a:r>
            <a:endParaRPr lang="en-US" sz="2000" kern="1200" dirty="0">
              <a:solidFill>
                <a:srgbClr val="FFFFFF"/>
              </a:solidFill>
              <a:latin typeface="+mn-lt"/>
              <a:ea typeface="+mn-ea"/>
              <a:cs typeface="+mn-cs"/>
            </a:endParaRPr>
          </a:p>
        </p:txBody>
      </p:sp>
      <p:cxnSp>
        <p:nvCxnSpPr>
          <p:cNvPr id="13" name="Straight Connector 1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A2113CB-0ED7-574C-921D-03CD5E596318}"/>
              </a:ext>
            </a:extLst>
          </p:cNvPr>
          <p:cNvSpPr txBox="1"/>
          <p:nvPr/>
        </p:nvSpPr>
        <p:spPr>
          <a:xfrm>
            <a:off x="6821880" y="1235136"/>
            <a:ext cx="3302122" cy="461665"/>
          </a:xfrm>
          <a:prstGeom prst="rect">
            <a:avLst/>
          </a:prstGeom>
          <a:noFill/>
        </p:spPr>
        <p:txBody>
          <a:bodyPr wrap="none" rtlCol="0">
            <a:spAutoFit/>
          </a:bodyPr>
          <a:lstStyle/>
          <a:p>
            <a:r>
              <a:rPr lang="en-PT" sz="2400" b="1" dirty="0"/>
              <a:t>Production Environment</a:t>
            </a:r>
          </a:p>
        </p:txBody>
      </p:sp>
      <p:pic>
        <p:nvPicPr>
          <p:cNvPr id="4" name="Picture 3">
            <a:extLst>
              <a:ext uri="{FF2B5EF4-FFF2-40B4-BE49-F238E27FC236}">
                <a16:creationId xmlns:a16="http://schemas.microsoft.com/office/drawing/2014/main" id="{1E6D07EE-1F69-9641-98C5-3607748D23E5}"/>
              </a:ext>
            </a:extLst>
          </p:cNvPr>
          <p:cNvPicPr>
            <a:picLocks noChangeAspect="1"/>
          </p:cNvPicPr>
          <p:nvPr/>
        </p:nvPicPr>
        <p:blipFill>
          <a:blip r:embed="rId3"/>
          <a:stretch>
            <a:fillRect/>
          </a:stretch>
        </p:blipFill>
        <p:spPr>
          <a:xfrm>
            <a:off x="4897009" y="2297367"/>
            <a:ext cx="7140503" cy="1695035"/>
          </a:xfrm>
          <a:prstGeom prst="rect">
            <a:avLst/>
          </a:prstGeom>
        </p:spPr>
      </p:pic>
      <p:pic>
        <p:nvPicPr>
          <p:cNvPr id="7" name="Picture 6">
            <a:extLst>
              <a:ext uri="{FF2B5EF4-FFF2-40B4-BE49-F238E27FC236}">
                <a16:creationId xmlns:a16="http://schemas.microsoft.com/office/drawing/2014/main" id="{9472DD3B-D13D-0540-9A4D-625B48ACBDF9}"/>
              </a:ext>
            </a:extLst>
          </p:cNvPr>
          <p:cNvPicPr>
            <a:picLocks noChangeAspect="1"/>
          </p:cNvPicPr>
          <p:nvPr/>
        </p:nvPicPr>
        <p:blipFill>
          <a:blip r:embed="rId4"/>
          <a:stretch>
            <a:fillRect/>
          </a:stretch>
        </p:blipFill>
        <p:spPr>
          <a:xfrm>
            <a:off x="4908369" y="4741665"/>
            <a:ext cx="7129144" cy="1173362"/>
          </a:xfrm>
          <a:prstGeom prst="rect">
            <a:avLst/>
          </a:prstGeom>
        </p:spPr>
      </p:pic>
      <p:sp>
        <p:nvSpPr>
          <p:cNvPr id="3" name="Slide Number Placeholder 2">
            <a:extLst>
              <a:ext uri="{FF2B5EF4-FFF2-40B4-BE49-F238E27FC236}">
                <a16:creationId xmlns:a16="http://schemas.microsoft.com/office/drawing/2014/main" id="{C3BAD556-58C7-0D42-BDC7-88AF348C5D82}"/>
              </a:ext>
            </a:extLst>
          </p:cNvPr>
          <p:cNvSpPr>
            <a:spLocks noGrp="1"/>
          </p:cNvSpPr>
          <p:nvPr>
            <p:ph type="sldNum" sz="quarter" idx="12"/>
          </p:nvPr>
        </p:nvSpPr>
        <p:spPr/>
        <p:txBody>
          <a:bodyPr/>
          <a:lstStyle/>
          <a:p>
            <a:fld id="{58C49B79-14C7-9849-BEB4-08F033E8B5AB}" type="slidenum">
              <a:rPr lang="en-PT" smtClean="0"/>
              <a:t>28</a:t>
            </a:fld>
            <a:endParaRPr lang="en-PT"/>
          </a:p>
        </p:txBody>
      </p:sp>
    </p:spTree>
    <p:extLst>
      <p:ext uri="{BB962C8B-B14F-4D97-AF65-F5344CB8AC3E}">
        <p14:creationId xmlns:p14="http://schemas.microsoft.com/office/powerpoint/2010/main" val="585956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bg1"/>
                </a:solidFill>
                <a:latin typeface="+mj-lt"/>
                <a:ea typeface="+mj-ea"/>
                <a:cs typeface="+mj-cs"/>
              </a:rPr>
              <a:t>Evaluation Criteria</a:t>
            </a:r>
          </a:p>
        </p:txBody>
      </p:sp>
      <p:sp>
        <p:nvSpPr>
          <p:cNvPr id="5" name="TextBox 4">
            <a:extLst>
              <a:ext uri="{FF2B5EF4-FFF2-40B4-BE49-F238E27FC236}">
                <a16:creationId xmlns:a16="http://schemas.microsoft.com/office/drawing/2014/main" id="{A8066769-D2CE-8740-A287-A36BDC024E6B}"/>
              </a:ext>
            </a:extLst>
          </p:cNvPr>
          <p:cNvSpPr txBox="1"/>
          <p:nvPr/>
        </p:nvSpPr>
        <p:spPr>
          <a:xfrm>
            <a:off x="841248" y="452842"/>
            <a:ext cx="2889504" cy="1261872"/>
          </a:xfrm>
          <a:prstGeom prst="rect">
            <a:avLst/>
          </a:prstGeom>
        </p:spPr>
        <p:txBody>
          <a:bodyPr vert="horz" lIns="91440" tIns="45720" rIns="91440" bIns="45720" rtlCol="0" anchor="ctr">
            <a:normAutofit/>
          </a:bodyPr>
          <a:lstStyle/>
          <a:p>
            <a:pPr algn="r">
              <a:lnSpc>
                <a:spcPct val="90000"/>
              </a:lnSpc>
              <a:spcBef>
                <a:spcPts val="1000"/>
              </a:spcBef>
            </a:pPr>
            <a:r>
              <a:rPr lang="en-US" sz="2000" dirty="0">
                <a:solidFill>
                  <a:schemeClr val="bg2"/>
                </a:solidFill>
              </a:rPr>
              <a:t>Elaboration Phase</a:t>
            </a:r>
            <a:endParaRPr lang="en-US" sz="2000" kern="1200" dirty="0">
              <a:solidFill>
                <a:schemeClr val="bg2"/>
              </a:solidFill>
              <a:latin typeface="+mn-lt"/>
              <a:ea typeface="+mn-ea"/>
              <a:cs typeface="+mn-cs"/>
            </a:endParaRPr>
          </a:p>
        </p:txBody>
      </p:sp>
      <p:cxnSp>
        <p:nvCxnSpPr>
          <p:cNvPr id="21" name="Straight Connector 20">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graphicFrame>
        <p:nvGraphicFramePr>
          <p:cNvPr id="9" name="Diagram 8">
            <a:extLst>
              <a:ext uri="{FF2B5EF4-FFF2-40B4-BE49-F238E27FC236}">
                <a16:creationId xmlns:a16="http://schemas.microsoft.com/office/drawing/2014/main" id="{B386AE06-01D7-524A-99BC-4797E7FBF1B1}"/>
              </a:ext>
            </a:extLst>
          </p:cNvPr>
          <p:cNvGraphicFramePr/>
          <p:nvPr>
            <p:extLst>
              <p:ext uri="{D42A27DB-BD31-4B8C-83A1-F6EECF244321}">
                <p14:modId xmlns:p14="http://schemas.microsoft.com/office/powerpoint/2010/main" val="1531034999"/>
              </p:ext>
            </p:extLst>
          </p:nvPr>
        </p:nvGraphicFramePr>
        <p:xfrm>
          <a:off x="493014" y="1269913"/>
          <a:ext cx="5179124" cy="36904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0EB24495-B52B-6848-953F-0802914E1E2E}"/>
              </a:ext>
            </a:extLst>
          </p:cNvPr>
          <p:cNvGraphicFramePr/>
          <p:nvPr>
            <p:extLst>
              <p:ext uri="{D42A27DB-BD31-4B8C-83A1-F6EECF244321}">
                <p14:modId xmlns:p14="http://schemas.microsoft.com/office/powerpoint/2010/main" val="2582845675"/>
              </p:ext>
            </p:extLst>
          </p:nvPr>
        </p:nvGraphicFramePr>
        <p:xfrm>
          <a:off x="6096000" y="3100659"/>
          <a:ext cx="5179123" cy="330449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1" name="Picture 10">
            <a:extLst>
              <a:ext uri="{FF2B5EF4-FFF2-40B4-BE49-F238E27FC236}">
                <a16:creationId xmlns:a16="http://schemas.microsoft.com/office/drawing/2014/main" id="{292A831E-0CBE-EE40-BC2E-5C1218C5D640}"/>
              </a:ext>
            </a:extLst>
          </p:cNvPr>
          <p:cNvPicPr>
            <a:picLocks noChangeAspect="1"/>
          </p:cNvPicPr>
          <p:nvPr/>
        </p:nvPicPr>
        <p:blipFill>
          <a:blip r:embed="rId12"/>
          <a:stretch>
            <a:fillRect/>
          </a:stretch>
        </p:blipFill>
        <p:spPr>
          <a:xfrm>
            <a:off x="549778" y="4624359"/>
            <a:ext cx="1780799" cy="1780799"/>
          </a:xfrm>
          <a:prstGeom prst="rect">
            <a:avLst/>
          </a:prstGeom>
        </p:spPr>
      </p:pic>
      <p:sp>
        <p:nvSpPr>
          <p:cNvPr id="3" name="Slide Number Placeholder 2">
            <a:extLst>
              <a:ext uri="{FF2B5EF4-FFF2-40B4-BE49-F238E27FC236}">
                <a16:creationId xmlns:a16="http://schemas.microsoft.com/office/drawing/2014/main" id="{12EF0D43-886A-C145-AC26-E7889FB66BAA}"/>
              </a:ext>
            </a:extLst>
          </p:cNvPr>
          <p:cNvSpPr>
            <a:spLocks noGrp="1"/>
          </p:cNvSpPr>
          <p:nvPr>
            <p:ph type="sldNum" sz="quarter" idx="12"/>
          </p:nvPr>
        </p:nvSpPr>
        <p:spPr/>
        <p:txBody>
          <a:bodyPr/>
          <a:lstStyle/>
          <a:p>
            <a:fld id="{58C49B79-14C7-9849-BEB4-08F033E8B5AB}" type="slidenum">
              <a:rPr lang="en-PT" smtClean="0"/>
              <a:t>29</a:t>
            </a:fld>
            <a:endParaRPr lang="en-PT"/>
          </a:p>
        </p:txBody>
      </p:sp>
    </p:spTree>
    <p:extLst>
      <p:ext uri="{BB962C8B-B14F-4D97-AF65-F5344CB8AC3E}">
        <p14:creationId xmlns:p14="http://schemas.microsoft.com/office/powerpoint/2010/main" val="3938080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bg1"/>
                </a:solidFill>
                <a:latin typeface="+mj-lt"/>
                <a:ea typeface="+mj-ea"/>
                <a:cs typeface="+mj-cs"/>
              </a:rPr>
              <a:t>Outline</a:t>
            </a:r>
          </a:p>
        </p:txBody>
      </p:sp>
      <p:sp>
        <p:nvSpPr>
          <p:cNvPr id="5" name="TextBox 4">
            <a:extLst>
              <a:ext uri="{FF2B5EF4-FFF2-40B4-BE49-F238E27FC236}">
                <a16:creationId xmlns:a16="http://schemas.microsoft.com/office/drawing/2014/main" id="{A8066769-D2CE-8740-A287-A36BDC024E6B}"/>
              </a:ext>
            </a:extLst>
          </p:cNvPr>
          <p:cNvSpPr txBox="1"/>
          <p:nvPr/>
        </p:nvSpPr>
        <p:spPr>
          <a:xfrm>
            <a:off x="841248" y="452842"/>
            <a:ext cx="2889504" cy="1261872"/>
          </a:xfrm>
          <a:prstGeom prst="rect">
            <a:avLst/>
          </a:prstGeom>
        </p:spPr>
        <p:txBody>
          <a:bodyPr vert="horz" lIns="91440" tIns="45720" rIns="91440" bIns="45720" rtlCol="0" anchor="ctr">
            <a:normAutofit/>
          </a:bodyPr>
          <a:lstStyle/>
          <a:p>
            <a:pPr algn="r">
              <a:lnSpc>
                <a:spcPct val="90000"/>
              </a:lnSpc>
              <a:spcBef>
                <a:spcPts val="1000"/>
              </a:spcBef>
            </a:pPr>
            <a:r>
              <a:rPr lang="en-US" sz="2000" kern="1200" dirty="0">
                <a:solidFill>
                  <a:schemeClr val="bg2"/>
                </a:solidFill>
                <a:latin typeface="+mn-lt"/>
                <a:ea typeface="+mn-ea"/>
                <a:cs typeface="+mn-cs"/>
              </a:rPr>
              <a:t>Dissertation Plan</a:t>
            </a:r>
          </a:p>
        </p:txBody>
      </p:sp>
      <p:cxnSp>
        <p:nvCxnSpPr>
          <p:cNvPr id="21" name="Straight Connector 20">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F3BDB99-9DFC-934A-8417-BF0855671378}"/>
              </a:ext>
            </a:extLst>
          </p:cNvPr>
          <p:cNvSpPr txBox="1"/>
          <p:nvPr/>
        </p:nvSpPr>
        <p:spPr>
          <a:xfrm>
            <a:off x="841247" y="2235898"/>
            <a:ext cx="7173199" cy="3785652"/>
          </a:xfrm>
          <a:prstGeom prst="rect">
            <a:avLst/>
          </a:prstGeom>
          <a:noFill/>
        </p:spPr>
        <p:txBody>
          <a:bodyPr wrap="square" rtlCol="0">
            <a:spAutoFit/>
          </a:bodyPr>
          <a:lstStyle/>
          <a:p>
            <a:pPr marL="342900" indent="-342900">
              <a:lnSpc>
                <a:spcPts val="2400"/>
              </a:lnSpc>
              <a:buFont typeface="+mj-lt"/>
              <a:buAutoNum type="arabicPeriod"/>
            </a:pPr>
            <a:r>
              <a:rPr lang="en-PT" sz="2000" dirty="0"/>
              <a:t>Context and Motivation</a:t>
            </a:r>
          </a:p>
          <a:p>
            <a:pPr marL="342900" indent="-342900">
              <a:lnSpc>
                <a:spcPts val="2400"/>
              </a:lnSpc>
              <a:buFont typeface="+mj-lt"/>
              <a:buAutoNum type="arabicPeriod"/>
            </a:pPr>
            <a:r>
              <a:rPr lang="en-PT" sz="2000" dirty="0">
                <a:solidFill>
                  <a:schemeClr val="bg1">
                    <a:lumMod val="65000"/>
                  </a:schemeClr>
                </a:solidFill>
              </a:rPr>
              <a:t>Problem</a:t>
            </a:r>
          </a:p>
          <a:p>
            <a:pPr marL="342900" indent="-342900">
              <a:lnSpc>
                <a:spcPts val="2400"/>
              </a:lnSpc>
              <a:buFont typeface="+mj-lt"/>
              <a:buAutoNum type="arabicPeriod"/>
            </a:pPr>
            <a:r>
              <a:rPr lang="en-PT" sz="2000" dirty="0">
                <a:solidFill>
                  <a:schemeClr val="bg1">
                    <a:lumMod val="65000"/>
                  </a:schemeClr>
                </a:solidFill>
              </a:rPr>
              <a:t>Objectives and Contributions</a:t>
            </a:r>
          </a:p>
          <a:p>
            <a:pPr marL="342900" indent="-342900">
              <a:lnSpc>
                <a:spcPts val="2400"/>
              </a:lnSpc>
              <a:buFont typeface="+mj-lt"/>
              <a:buAutoNum type="arabicPeriod"/>
            </a:pPr>
            <a:r>
              <a:rPr lang="en-PT" sz="2000" dirty="0">
                <a:solidFill>
                  <a:schemeClr val="bg1">
                    <a:lumMod val="65000"/>
                  </a:schemeClr>
                </a:solidFill>
              </a:rPr>
              <a:t>Related Work</a:t>
            </a:r>
          </a:p>
          <a:p>
            <a:pPr marL="342900" indent="-342900">
              <a:lnSpc>
                <a:spcPts val="2400"/>
              </a:lnSpc>
              <a:buFont typeface="+mj-lt"/>
              <a:buAutoNum type="arabicPeriod"/>
            </a:pPr>
            <a:r>
              <a:rPr lang="en-PT" sz="2000" dirty="0">
                <a:solidFill>
                  <a:schemeClr val="bg1">
                    <a:lumMod val="65000"/>
                  </a:schemeClr>
                </a:solidFill>
              </a:rPr>
              <a:t>System Model and Architecture</a:t>
            </a:r>
          </a:p>
          <a:p>
            <a:pPr marL="342900" indent="-342900">
              <a:lnSpc>
                <a:spcPts val="2400"/>
              </a:lnSpc>
              <a:buFont typeface="+mj-lt"/>
              <a:buAutoNum type="arabicPeriod"/>
            </a:pPr>
            <a:r>
              <a:rPr lang="en-PT" sz="2000" dirty="0">
                <a:solidFill>
                  <a:schemeClr val="bg1">
                    <a:lumMod val="65000"/>
                  </a:schemeClr>
                </a:solidFill>
              </a:rPr>
              <a:t>Approach to Elaboration Phase</a:t>
            </a:r>
          </a:p>
          <a:p>
            <a:pPr marL="800100" lvl="1" indent="-342900">
              <a:lnSpc>
                <a:spcPts val="2400"/>
              </a:lnSpc>
              <a:buFont typeface="+mj-lt"/>
              <a:buAutoNum type="arabicPeriod"/>
            </a:pPr>
            <a:r>
              <a:rPr lang="en-PT" sz="2000" dirty="0">
                <a:solidFill>
                  <a:schemeClr val="bg1">
                    <a:lumMod val="65000"/>
                  </a:schemeClr>
                </a:solidFill>
              </a:rPr>
              <a:t>Architecture Components and Implementation Guidelines</a:t>
            </a:r>
          </a:p>
          <a:p>
            <a:pPr marL="800100" lvl="1" indent="-342900">
              <a:lnSpc>
                <a:spcPts val="2400"/>
              </a:lnSpc>
              <a:buFont typeface="+mj-lt"/>
              <a:buAutoNum type="arabicPeriod"/>
            </a:pPr>
            <a:r>
              <a:rPr lang="en-PT" sz="2000" dirty="0">
                <a:solidFill>
                  <a:schemeClr val="bg1">
                    <a:lumMod val="65000"/>
                  </a:schemeClr>
                </a:solidFill>
              </a:rPr>
              <a:t>Testing Environments</a:t>
            </a:r>
          </a:p>
          <a:p>
            <a:pPr marL="800100" lvl="1" indent="-342900">
              <a:lnSpc>
                <a:spcPts val="2400"/>
              </a:lnSpc>
              <a:buFont typeface="+mj-lt"/>
              <a:buAutoNum type="arabicPeriod"/>
            </a:pPr>
            <a:r>
              <a:rPr lang="en-PT" sz="2000" dirty="0">
                <a:solidFill>
                  <a:schemeClr val="bg1">
                    <a:lumMod val="65000"/>
                  </a:schemeClr>
                </a:solidFill>
              </a:rPr>
              <a:t>Evaluation Criteria</a:t>
            </a:r>
          </a:p>
          <a:p>
            <a:pPr marL="342900" indent="-342900">
              <a:lnSpc>
                <a:spcPts val="2400"/>
              </a:lnSpc>
              <a:buFont typeface="+mj-lt"/>
              <a:buAutoNum type="arabicPeriod"/>
            </a:pPr>
            <a:r>
              <a:rPr lang="en-PT" sz="2000" dirty="0">
                <a:solidFill>
                  <a:schemeClr val="bg1">
                    <a:lumMod val="65000"/>
                  </a:schemeClr>
                </a:solidFill>
              </a:rPr>
              <a:t>Work Plan</a:t>
            </a:r>
          </a:p>
          <a:p>
            <a:pPr marL="342900" indent="-342900">
              <a:lnSpc>
                <a:spcPts val="2400"/>
              </a:lnSpc>
              <a:buFont typeface="+mj-lt"/>
              <a:buAutoNum type="arabicPeriod"/>
            </a:pPr>
            <a:r>
              <a:rPr lang="en-PT" sz="2000" dirty="0">
                <a:solidFill>
                  <a:schemeClr val="bg1">
                    <a:lumMod val="65000"/>
                  </a:schemeClr>
                </a:solidFill>
              </a:rPr>
              <a:t>Conclusion</a:t>
            </a:r>
          </a:p>
          <a:p>
            <a:pPr marL="342900" indent="-342900">
              <a:lnSpc>
                <a:spcPts val="2400"/>
              </a:lnSpc>
              <a:buFont typeface="+mj-lt"/>
              <a:buAutoNum type="arabicPeriod"/>
            </a:pPr>
            <a:r>
              <a:rPr lang="en-PT" sz="2000" dirty="0">
                <a:solidFill>
                  <a:schemeClr val="bg1">
                    <a:lumMod val="65000"/>
                  </a:schemeClr>
                </a:solidFill>
              </a:rPr>
              <a:t>References</a:t>
            </a:r>
          </a:p>
        </p:txBody>
      </p:sp>
      <p:sp>
        <p:nvSpPr>
          <p:cNvPr id="4" name="Rectangle 3">
            <a:extLst>
              <a:ext uri="{FF2B5EF4-FFF2-40B4-BE49-F238E27FC236}">
                <a16:creationId xmlns:a16="http://schemas.microsoft.com/office/drawing/2014/main" id="{68C390BE-C40C-454D-8D33-04F5297CFECE}"/>
              </a:ext>
            </a:extLst>
          </p:cNvPr>
          <p:cNvSpPr/>
          <p:nvPr/>
        </p:nvSpPr>
        <p:spPr>
          <a:xfrm>
            <a:off x="321564" y="2100263"/>
            <a:ext cx="11548872" cy="43048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6" name="Slide Number Placeholder 5">
            <a:extLst>
              <a:ext uri="{FF2B5EF4-FFF2-40B4-BE49-F238E27FC236}">
                <a16:creationId xmlns:a16="http://schemas.microsoft.com/office/drawing/2014/main" id="{E61E88C1-2539-C649-9ADD-82BDC26DB1BB}"/>
              </a:ext>
            </a:extLst>
          </p:cNvPr>
          <p:cNvSpPr>
            <a:spLocks noGrp="1"/>
          </p:cNvSpPr>
          <p:nvPr>
            <p:ph type="sldNum" sz="quarter" idx="12"/>
          </p:nvPr>
        </p:nvSpPr>
        <p:spPr/>
        <p:txBody>
          <a:bodyPr/>
          <a:lstStyle/>
          <a:p>
            <a:fld id="{58C49B79-14C7-9849-BEB4-08F033E8B5AB}" type="slidenum">
              <a:rPr lang="en-PT" smtClean="0"/>
              <a:t>3</a:t>
            </a:fld>
            <a:endParaRPr lang="en-PT"/>
          </a:p>
        </p:txBody>
      </p:sp>
    </p:spTree>
    <p:extLst>
      <p:ext uri="{BB962C8B-B14F-4D97-AF65-F5344CB8AC3E}">
        <p14:creationId xmlns:p14="http://schemas.microsoft.com/office/powerpoint/2010/main" val="9312327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bg1"/>
                </a:solidFill>
                <a:latin typeface="+mj-lt"/>
                <a:ea typeface="+mj-ea"/>
                <a:cs typeface="+mj-cs"/>
              </a:rPr>
              <a:t>Outline</a:t>
            </a:r>
          </a:p>
        </p:txBody>
      </p:sp>
      <p:sp>
        <p:nvSpPr>
          <p:cNvPr id="5" name="TextBox 4">
            <a:extLst>
              <a:ext uri="{FF2B5EF4-FFF2-40B4-BE49-F238E27FC236}">
                <a16:creationId xmlns:a16="http://schemas.microsoft.com/office/drawing/2014/main" id="{A8066769-D2CE-8740-A287-A36BDC024E6B}"/>
              </a:ext>
            </a:extLst>
          </p:cNvPr>
          <p:cNvSpPr txBox="1"/>
          <p:nvPr/>
        </p:nvSpPr>
        <p:spPr>
          <a:xfrm>
            <a:off x="841248" y="452842"/>
            <a:ext cx="2889504" cy="1261872"/>
          </a:xfrm>
          <a:prstGeom prst="rect">
            <a:avLst/>
          </a:prstGeom>
        </p:spPr>
        <p:txBody>
          <a:bodyPr vert="horz" lIns="91440" tIns="45720" rIns="91440" bIns="45720" rtlCol="0" anchor="ctr">
            <a:normAutofit/>
          </a:bodyPr>
          <a:lstStyle/>
          <a:p>
            <a:pPr algn="r">
              <a:lnSpc>
                <a:spcPct val="90000"/>
              </a:lnSpc>
              <a:spcBef>
                <a:spcPts val="1000"/>
              </a:spcBef>
            </a:pPr>
            <a:r>
              <a:rPr lang="en-US" sz="2000" kern="1200" dirty="0">
                <a:solidFill>
                  <a:schemeClr val="bg2"/>
                </a:solidFill>
                <a:latin typeface="+mn-lt"/>
                <a:ea typeface="+mn-ea"/>
                <a:cs typeface="+mn-cs"/>
              </a:rPr>
              <a:t>Dissertation Plan</a:t>
            </a:r>
          </a:p>
        </p:txBody>
      </p:sp>
      <p:cxnSp>
        <p:nvCxnSpPr>
          <p:cNvPr id="21" name="Straight Connector 20">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F3BDB99-9DFC-934A-8417-BF0855671378}"/>
              </a:ext>
            </a:extLst>
          </p:cNvPr>
          <p:cNvSpPr txBox="1"/>
          <p:nvPr/>
        </p:nvSpPr>
        <p:spPr>
          <a:xfrm>
            <a:off x="841247" y="2235898"/>
            <a:ext cx="7173199" cy="3785652"/>
          </a:xfrm>
          <a:prstGeom prst="rect">
            <a:avLst/>
          </a:prstGeom>
          <a:noFill/>
        </p:spPr>
        <p:txBody>
          <a:bodyPr wrap="square" rtlCol="0">
            <a:spAutoFit/>
          </a:bodyPr>
          <a:lstStyle/>
          <a:p>
            <a:pPr marL="342900" indent="-342900">
              <a:lnSpc>
                <a:spcPts val="2400"/>
              </a:lnSpc>
              <a:buFont typeface="+mj-lt"/>
              <a:buAutoNum type="arabicPeriod"/>
            </a:pPr>
            <a:r>
              <a:rPr lang="en-PT" sz="2000" dirty="0">
                <a:solidFill>
                  <a:schemeClr val="bg1">
                    <a:lumMod val="65000"/>
                  </a:schemeClr>
                </a:solidFill>
              </a:rPr>
              <a:t>Context and Motivation</a:t>
            </a:r>
          </a:p>
          <a:p>
            <a:pPr marL="342900" indent="-342900">
              <a:lnSpc>
                <a:spcPts val="2400"/>
              </a:lnSpc>
              <a:buFont typeface="+mj-lt"/>
              <a:buAutoNum type="arabicPeriod"/>
            </a:pPr>
            <a:r>
              <a:rPr lang="en-PT" sz="2000" dirty="0">
                <a:solidFill>
                  <a:schemeClr val="bg1">
                    <a:lumMod val="65000"/>
                  </a:schemeClr>
                </a:solidFill>
              </a:rPr>
              <a:t>Problem</a:t>
            </a:r>
          </a:p>
          <a:p>
            <a:pPr marL="342900" indent="-342900">
              <a:lnSpc>
                <a:spcPts val="2400"/>
              </a:lnSpc>
              <a:buFont typeface="+mj-lt"/>
              <a:buAutoNum type="arabicPeriod"/>
            </a:pPr>
            <a:r>
              <a:rPr lang="en-PT" sz="2000" dirty="0">
                <a:solidFill>
                  <a:schemeClr val="bg1">
                    <a:lumMod val="65000"/>
                  </a:schemeClr>
                </a:solidFill>
              </a:rPr>
              <a:t>Objectives and Contributions</a:t>
            </a:r>
          </a:p>
          <a:p>
            <a:pPr marL="342900" indent="-342900">
              <a:lnSpc>
                <a:spcPts val="2400"/>
              </a:lnSpc>
              <a:buFont typeface="+mj-lt"/>
              <a:buAutoNum type="arabicPeriod"/>
            </a:pPr>
            <a:r>
              <a:rPr lang="en-PT" sz="2000" dirty="0">
                <a:solidFill>
                  <a:schemeClr val="bg1">
                    <a:lumMod val="65000"/>
                  </a:schemeClr>
                </a:solidFill>
              </a:rPr>
              <a:t>Related Work</a:t>
            </a:r>
          </a:p>
          <a:p>
            <a:pPr marL="342900" indent="-342900">
              <a:lnSpc>
                <a:spcPts val="2400"/>
              </a:lnSpc>
              <a:buFont typeface="+mj-lt"/>
              <a:buAutoNum type="arabicPeriod"/>
            </a:pPr>
            <a:r>
              <a:rPr lang="en-PT" sz="2000" dirty="0">
                <a:solidFill>
                  <a:schemeClr val="bg1">
                    <a:lumMod val="65000"/>
                  </a:schemeClr>
                </a:solidFill>
              </a:rPr>
              <a:t>System Model and Architecture</a:t>
            </a:r>
          </a:p>
          <a:p>
            <a:pPr marL="342900" indent="-342900">
              <a:lnSpc>
                <a:spcPts val="2400"/>
              </a:lnSpc>
              <a:buFont typeface="+mj-lt"/>
              <a:buAutoNum type="arabicPeriod"/>
            </a:pPr>
            <a:r>
              <a:rPr lang="en-PT" sz="2000" dirty="0">
                <a:solidFill>
                  <a:schemeClr val="bg1">
                    <a:lumMod val="65000"/>
                  </a:schemeClr>
                </a:solidFill>
              </a:rPr>
              <a:t>Approach to Elaboration Phase</a:t>
            </a:r>
          </a:p>
          <a:p>
            <a:pPr marL="800100" lvl="1" indent="-342900">
              <a:lnSpc>
                <a:spcPts val="2400"/>
              </a:lnSpc>
              <a:buFont typeface="+mj-lt"/>
              <a:buAutoNum type="arabicPeriod"/>
            </a:pPr>
            <a:r>
              <a:rPr lang="en-PT" sz="2000" dirty="0">
                <a:solidFill>
                  <a:schemeClr val="bg1">
                    <a:lumMod val="65000"/>
                  </a:schemeClr>
                </a:solidFill>
              </a:rPr>
              <a:t>Architecture Components and Implementation Guidelines</a:t>
            </a:r>
          </a:p>
          <a:p>
            <a:pPr marL="800100" lvl="1" indent="-342900">
              <a:lnSpc>
                <a:spcPts val="2400"/>
              </a:lnSpc>
              <a:buFont typeface="+mj-lt"/>
              <a:buAutoNum type="arabicPeriod"/>
            </a:pPr>
            <a:r>
              <a:rPr lang="en-PT" sz="2000" dirty="0">
                <a:solidFill>
                  <a:schemeClr val="bg1">
                    <a:lumMod val="65000"/>
                  </a:schemeClr>
                </a:solidFill>
              </a:rPr>
              <a:t>Testing Environments</a:t>
            </a:r>
          </a:p>
          <a:p>
            <a:pPr marL="800100" lvl="1" indent="-342900">
              <a:lnSpc>
                <a:spcPts val="2400"/>
              </a:lnSpc>
              <a:buFont typeface="+mj-lt"/>
              <a:buAutoNum type="arabicPeriod"/>
            </a:pPr>
            <a:r>
              <a:rPr lang="en-PT" sz="2000" dirty="0">
                <a:solidFill>
                  <a:schemeClr val="bg1">
                    <a:lumMod val="65000"/>
                  </a:schemeClr>
                </a:solidFill>
              </a:rPr>
              <a:t>Evaluation Criteria</a:t>
            </a:r>
          </a:p>
          <a:p>
            <a:pPr marL="342900" indent="-342900">
              <a:lnSpc>
                <a:spcPts val="2400"/>
              </a:lnSpc>
              <a:buFont typeface="+mj-lt"/>
              <a:buAutoNum type="arabicPeriod"/>
            </a:pPr>
            <a:r>
              <a:rPr lang="en-PT" sz="2000" dirty="0"/>
              <a:t>Work Plan</a:t>
            </a:r>
          </a:p>
          <a:p>
            <a:pPr marL="342900" indent="-342900">
              <a:lnSpc>
                <a:spcPts val="2400"/>
              </a:lnSpc>
              <a:buFont typeface="+mj-lt"/>
              <a:buAutoNum type="arabicPeriod"/>
            </a:pPr>
            <a:r>
              <a:rPr lang="en-PT" sz="2000" dirty="0">
                <a:solidFill>
                  <a:schemeClr val="bg1">
                    <a:lumMod val="65000"/>
                  </a:schemeClr>
                </a:solidFill>
              </a:rPr>
              <a:t>Conclusion</a:t>
            </a:r>
          </a:p>
          <a:p>
            <a:pPr marL="342900" indent="-342900">
              <a:lnSpc>
                <a:spcPts val="2400"/>
              </a:lnSpc>
              <a:buFont typeface="+mj-lt"/>
              <a:buAutoNum type="arabicPeriod"/>
            </a:pPr>
            <a:r>
              <a:rPr lang="en-PT" sz="2000" dirty="0">
                <a:solidFill>
                  <a:schemeClr val="bg1">
                    <a:lumMod val="65000"/>
                  </a:schemeClr>
                </a:solidFill>
              </a:rPr>
              <a:t>References</a:t>
            </a:r>
          </a:p>
        </p:txBody>
      </p:sp>
      <p:sp>
        <p:nvSpPr>
          <p:cNvPr id="4" name="Rectangle 3">
            <a:extLst>
              <a:ext uri="{FF2B5EF4-FFF2-40B4-BE49-F238E27FC236}">
                <a16:creationId xmlns:a16="http://schemas.microsoft.com/office/drawing/2014/main" id="{68C390BE-C40C-454D-8D33-04F5297CFECE}"/>
              </a:ext>
            </a:extLst>
          </p:cNvPr>
          <p:cNvSpPr/>
          <p:nvPr/>
        </p:nvSpPr>
        <p:spPr>
          <a:xfrm>
            <a:off x="321564" y="2100263"/>
            <a:ext cx="11548872" cy="43048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6" name="Slide Number Placeholder 5">
            <a:extLst>
              <a:ext uri="{FF2B5EF4-FFF2-40B4-BE49-F238E27FC236}">
                <a16:creationId xmlns:a16="http://schemas.microsoft.com/office/drawing/2014/main" id="{7B0CA3E9-D52F-EB41-8486-DDDC21453639}"/>
              </a:ext>
            </a:extLst>
          </p:cNvPr>
          <p:cNvSpPr>
            <a:spLocks noGrp="1"/>
          </p:cNvSpPr>
          <p:nvPr>
            <p:ph type="sldNum" sz="quarter" idx="12"/>
          </p:nvPr>
        </p:nvSpPr>
        <p:spPr/>
        <p:txBody>
          <a:bodyPr/>
          <a:lstStyle/>
          <a:p>
            <a:fld id="{58C49B79-14C7-9849-BEB4-08F033E8B5AB}" type="slidenum">
              <a:rPr lang="en-PT" smtClean="0"/>
              <a:t>30</a:t>
            </a:fld>
            <a:endParaRPr lang="en-PT"/>
          </a:p>
        </p:txBody>
      </p:sp>
    </p:spTree>
    <p:extLst>
      <p:ext uri="{BB962C8B-B14F-4D97-AF65-F5344CB8AC3E}">
        <p14:creationId xmlns:p14="http://schemas.microsoft.com/office/powerpoint/2010/main" val="17065838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bg1"/>
                </a:solidFill>
                <a:latin typeface="+mj-lt"/>
                <a:ea typeface="+mj-ea"/>
                <a:cs typeface="+mj-cs"/>
              </a:rPr>
              <a:t>Planned Tasks/Timeframes</a:t>
            </a:r>
          </a:p>
        </p:txBody>
      </p:sp>
      <p:sp>
        <p:nvSpPr>
          <p:cNvPr id="5" name="TextBox 4">
            <a:extLst>
              <a:ext uri="{FF2B5EF4-FFF2-40B4-BE49-F238E27FC236}">
                <a16:creationId xmlns:a16="http://schemas.microsoft.com/office/drawing/2014/main" id="{A8066769-D2CE-8740-A287-A36BDC024E6B}"/>
              </a:ext>
            </a:extLst>
          </p:cNvPr>
          <p:cNvSpPr txBox="1"/>
          <p:nvPr/>
        </p:nvSpPr>
        <p:spPr>
          <a:xfrm>
            <a:off x="841248" y="452842"/>
            <a:ext cx="2889504" cy="1261872"/>
          </a:xfrm>
          <a:prstGeom prst="rect">
            <a:avLst/>
          </a:prstGeom>
        </p:spPr>
        <p:txBody>
          <a:bodyPr vert="horz" lIns="91440" tIns="45720" rIns="91440" bIns="45720" rtlCol="0" anchor="ctr">
            <a:normAutofit/>
          </a:bodyPr>
          <a:lstStyle/>
          <a:p>
            <a:pPr algn="r">
              <a:lnSpc>
                <a:spcPct val="90000"/>
              </a:lnSpc>
              <a:spcBef>
                <a:spcPts val="1000"/>
              </a:spcBef>
            </a:pPr>
            <a:r>
              <a:rPr lang="en-US" sz="2000" dirty="0">
                <a:solidFill>
                  <a:schemeClr val="bg2"/>
                </a:solidFill>
              </a:rPr>
              <a:t>Work Plan</a:t>
            </a:r>
            <a:endParaRPr lang="en-US" sz="2000" kern="1200" dirty="0">
              <a:solidFill>
                <a:schemeClr val="bg2"/>
              </a:solidFill>
              <a:latin typeface="+mn-lt"/>
              <a:ea typeface="+mn-ea"/>
              <a:cs typeface="+mn-cs"/>
            </a:endParaRPr>
          </a:p>
        </p:txBody>
      </p:sp>
      <p:cxnSp>
        <p:nvCxnSpPr>
          <p:cNvPr id="21" name="Straight Connector 20">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graphicFrame>
        <p:nvGraphicFramePr>
          <p:cNvPr id="3" name="Diagram 2">
            <a:extLst>
              <a:ext uri="{FF2B5EF4-FFF2-40B4-BE49-F238E27FC236}">
                <a16:creationId xmlns:a16="http://schemas.microsoft.com/office/drawing/2014/main" id="{695B3AF8-65EE-F646-9C84-63BB84A2922E}"/>
              </a:ext>
            </a:extLst>
          </p:cNvPr>
          <p:cNvGraphicFramePr/>
          <p:nvPr>
            <p:extLst>
              <p:ext uri="{D42A27DB-BD31-4B8C-83A1-F6EECF244321}">
                <p14:modId xmlns:p14="http://schemas.microsoft.com/office/powerpoint/2010/main" val="1834009974"/>
              </p:ext>
            </p:extLst>
          </p:nvPr>
        </p:nvGraphicFramePr>
        <p:xfrm>
          <a:off x="799357" y="2130115"/>
          <a:ext cx="6521158" cy="43240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Straight Arrow Connector 5">
            <a:extLst>
              <a:ext uri="{FF2B5EF4-FFF2-40B4-BE49-F238E27FC236}">
                <a16:creationId xmlns:a16="http://schemas.microsoft.com/office/drawing/2014/main" id="{DD6E21C7-B285-9546-A7A3-D3A3C43BB420}"/>
              </a:ext>
            </a:extLst>
          </p:cNvPr>
          <p:cNvCxnSpPr/>
          <p:nvPr/>
        </p:nvCxnSpPr>
        <p:spPr>
          <a:xfrm>
            <a:off x="8651631" y="2250831"/>
            <a:ext cx="0" cy="4198576"/>
          </a:xfrm>
          <a:prstGeom prst="straightConnector1">
            <a:avLst/>
          </a:prstGeom>
          <a:ln w="1047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50C5D98-7920-F443-A83E-46FCEF3BB7F6}"/>
              </a:ext>
            </a:extLst>
          </p:cNvPr>
          <p:cNvSpPr txBox="1"/>
          <p:nvPr/>
        </p:nvSpPr>
        <p:spPr>
          <a:xfrm>
            <a:off x="9087729" y="4102714"/>
            <a:ext cx="2102435" cy="369332"/>
          </a:xfrm>
          <a:prstGeom prst="rect">
            <a:avLst/>
          </a:prstGeom>
          <a:noFill/>
        </p:spPr>
        <p:txBody>
          <a:bodyPr wrap="none" rtlCol="0">
            <a:spAutoFit/>
          </a:bodyPr>
          <a:lstStyle/>
          <a:p>
            <a:r>
              <a:rPr lang="en-PT" b="1" dirty="0"/>
              <a:t>Dissertation Writing</a:t>
            </a:r>
          </a:p>
        </p:txBody>
      </p:sp>
      <p:sp>
        <p:nvSpPr>
          <p:cNvPr id="4" name="Slide Number Placeholder 3">
            <a:extLst>
              <a:ext uri="{FF2B5EF4-FFF2-40B4-BE49-F238E27FC236}">
                <a16:creationId xmlns:a16="http://schemas.microsoft.com/office/drawing/2014/main" id="{2A530ECC-B9F4-B248-B9CF-FE33B7B70E89}"/>
              </a:ext>
            </a:extLst>
          </p:cNvPr>
          <p:cNvSpPr>
            <a:spLocks noGrp="1"/>
          </p:cNvSpPr>
          <p:nvPr>
            <p:ph type="sldNum" sz="quarter" idx="12"/>
          </p:nvPr>
        </p:nvSpPr>
        <p:spPr/>
        <p:txBody>
          <a:bodyPr/>
          <a:lstStyle/>
          <a:p>
            <a:fld id="{58C49B79-14C7-9849-BEB4-08F033E8B5AB}" type="slidenum">
              <a:rPr lang="en-PT" smtClean="0"/>
              <a:t>31</a:t>
            </a:fld>
            <a:endParaRPr lang="en-PT"/>
          </a:p>
        </p:txBody>
      </p:sp>
    </p:spTree>
    <p:extLst>
      <p:ext uri="{BB962C8B-B14F-4D97-AF65-F5344CB8AC3E}">
        <p14:creationId xmlns:p14="http://schemas.microsoft.com/office/powerpoint/2010/main" val="21519544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bg1"/>
                </a:solidFill>
                <a:latin typeface="+mj-lt"/>
                <a:ea typeface="+mj-ea"/>
                <a:cs typeface="+mj-cs"/>
              </a:rPr>
              <a:t>Outline</a:t>
            </a:r>
          </a:p>
        </p:txBody>
      </p:sp>
      <p:sp>
        <p:nvSpPr>
          <p:cNvPr id="5" name="TextBox 4">
            <a:extLst>
              <a:ext uri="{FF2B5EF4-FFF2-40B4-BE49-F238E27FC236}">
                <a16:creationId xmlns:a16="http://schemas.microsoft.com/office/drawing/2014/main" id="{A8066769-D2CE-8740-A287-A36BDC024E6B}"/>
              </a:ext>
            </a:extLst>
          </p:cNvPr>
          <p:cNvSpPr txBox="1"/>
          <p:nvPr/>
        </p:nvSpPr>
        <p:spPr>
          <a:xfrm>
            <a:off x="841248" y="452842"/>
            <a:ext cx="2889504" cy="1261872"/>
          </a:xfrm>
          <a:prstGeom prst="rect">
            <a:avLst/>
          </a:prstGeom>
        </p:spPr>
        <p:txBody>
          <a:bodyPr vert="horz" lIns="91440" tIns="45720" rIns="91440" bIns="45720" rtlCol="0" anchor="ctr">
            <a:normAutofit/>
          </a:bodyPr>
          <a:lstStyle/>
          <a:p>
            <a:pPr algn="r">
              <a:lnSpc>
                <a:spcPct val="90000"/>
              </a:lnSpc>
              <a:spcBef>
                <a:spcPts val="1000"/>
              </a:spcBef>
            </a:pPr>
            <a:r>
              <a:rPr lang="en-US" sz="2000" kern="1200" dirty="0">
                <a:solidFill>
                  <a:schemeClr val="bg2"/>
                </a:solidFill>
                <a:latin typeface="+mn-lt"/>
                <a:ea typeface="+mn-ea"/>
                <a:cs typeface="+mn-cs"/>
              </a:rPr>
              <a:t>Dissertation Plan</a:t>
            </a:r>
          </a:p>
        </p:txBody>
      </p:sp>
      <p:cxnSp>
        <p:nvCxnSpPr>
          <p:cNvPr id="21" name="Straight Connector 20">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F3BDB99-9DFC-934A-8417-BF0855671378}"/>
              </a:ext>
            </a:extLst>
          </p:cNvPr>
          <p:cNvSpPr txBox="1"/>
          <p:nvPr/>
        </p:nvSpPr>
        <p:spPr>
          <a:xfrm>
            <a:off x="841247" y="2235898"/>
            <a:ext cx="7173199" cy="3785652"/>
          </a:xfrm>
          <a:prstGeom prst="rect">
            <a:avLst/>
          </a:prstGeom>
          <a:noFill/>
        </p:spPr>
        <p:txBody>
          <a:bodyPr wrap="square" rtlCol="0">
            <a:spAutoFit/>
          </a:bodyPr>
          <a:lstStyle/>
          <a:p>
            <a:pPr marL="342900" indent="-342900">
              <a:lnSpc>
                <a:spcPts val="2400"/>
              </a:lnSpc>
              <a:buFont typeface="+mj-lt"/>
              <a:buAutoNum type="arabicPeriod"/>
            </a:pPr>
            <a:r>
              <a:rPr lang="en-PT" sz="2000" dirty="0">
                <a:solidFill>
                  <a:schemeClr val="bg1">
                    <a:lumMod val="65000"/>
                  </a:schemeClr>
                </a:solidFill>
              </a:rPr>
              <a:t>Context and Motivation</a:t>
            </a:r>
          </a:p>
          <a:p>
            <a:pPr marL="342900" indent="-342900">
              <a:lnSpc>
                <a:spcPts val="2400"/>
              </a:lnSpc>
              <a:buFont typeface="+mj-lt"/>
              <a:buAutoNum type="arabicPeriod"/>
            </a:pPr>
            <a:r>
              <a:rPr lang="en-PT" sz="2000" dirty="0">
                <a:solidFill>
                  <a:schemeClr val="bg1">
                    <a:lumMod val="65000"/>
                  </a:schemeClr>
                </a:solidFill>
              </a:rPr>
              <a:t>Problem</a:t>
            </a:r>
          </a:p>
          <a:p>
            <a:pPr marL="342900" indent="-342900">
              <a:lnSpc>
                <a:spcPts val="2400"/>
              </a:lnSpc>
              <a:buFont typeface="+mj-lt"/>
              <a:buAutoNum type="arabicPeriod"/>
            </a:pPr>
            <a:r>
              <a:rPr lang="en-PT" sz="2000" dirty="0">
                <a:solidFill>
                  <a:schemeClr val="bg1">
                    <a:lumMod val="65000"/>
                  </a:schemeClr>
                </a:solidFill>
              </a:rPr>
              <a:t>Objectives and Contributions</a:t>
            </a:r>
          </a:p>
          <a:p>
            <a:pPr marL="342900" indent="-342900">
              <a:lnSpc>
                <a:spcPts val="2400"/>
              </a:lnSpc>
              <a:buFont typeface="+mj-lt"/>
              <a:buAutoNum type="arabicPeriod"/>
            </a:pPr>
            <a:r>
              <a:rPr lang="en-PT" sz="2000" dirty="0">
                <a:solidFill>
                  <a:schemeClr val="bg1">
                    <a:lumMod val="65000"/>
                  </a:schemeClr>
                </a:solidFill>
              </a:rPr>
              <a:t>Related Work</a:t>
            </a:r>
          </a:p>
          <a:p>
            <a:pPr marL="342900" indent="-342900">
              <a:lnSpc>
                <a:spcPts val="2400"/>
              </a:lnSpc>
              <a:buFont typeface="+mj-lt"/>
              <a:buAutoNum type="arabicPeriod"/>
            </a:pPr>
            <a:r>
              <a:rPr lang="en-PT" sz="2000" dirty="0">
                <a:solidFill>
                  <a:schemeClr val="bg1">
                    <a:lumMod val="65000"/>
                  </a:schemeClr>
                </a:solidFill>
              </a:rPr>
              <a:t>System Model and Architecture</a:t>
            </a:r>
          </a:p>
          <a:p>
            <a:pPr marL="342900" indent="-342900">
              <a:lnSpc>
                <a:spcPts val="2400"/>
              </a:lnSpc>
              <a:buFont typeface="+mj-lt"/>
              <a:buAutoNum type="arabicPeriod"/>
            </a:pPr>
            <a:r>
              <a:rPr lang="en-PT" sz="2000" dirty="0">
                <a:solidFill>
                  <a:schemeClr val="bg1">
                    <a:lumMod val="65000"/>
                  </a:schemeClr>
                </a:solidFill>
              </a:rPr>
              <a:t>Approach to Elaboration Phase</a:t>
            </a:r>
          </a:p>
          <a:p>
            <a:pPr marL="800100" lvl="1" indent="-342900">
              <a:lnSpc>
                <a:spcPts val="2400"/>
              </a:lnSpc>
              <a:buFont typeface="+mj-lt"/>
              <a:buAutoNum type="arabicPeriod"/>
            </a:pPr>
            <a:r>
              <a:rPr lang="en-PT" sz="2000" dirty="0">
                <a:solidFill>
                  <a:schemeClr val="bg1">
                    <a:lumMod val="65000"/>
                  </a:schemeClr>
                </a:solidFill>
              </a:rPr>
              <a:t>Architecture Components and Implementation Guidelines</a:t>
            </a:r>
          </a:p>
          <a:p>
            <a:pPr marL="800100" lvl="1" indent="-342900">
              <a:lnSpc>
                <a:spcPts val="2400"/>
              </a:lnSpc>
              <a:buFont typeface="+mj-lt"/>
              <a:buAutoNum type="arabicPeriod"/>
            </a:pPr>
            <a:r>
              <a:rPr lang="en-PT" sz="2000" dirty="0">
                <a:solidFill>
                  <a:schemeClr val="bg1">
                    <a:lumMod val="65000"/>
                  </a:schemeClr>
                </a:solidFill>
              </a:rPr>
              <a:t>Testing Environments</a:t>
            </a:r>
          </a:p>
          <a:p>
            <a:pPr marL="800100" lvl="1" indent="-342900">
              <a:lnSpc>
                <a:spcPts val="2400"/>
              </a:lnSpc>
              <a:buFont typeface="+mj-lt"/>
              <a:buAutoNum type="arabicPeriod"/>
            </a:pPr>
            <a:r>
              <a:rPr lang="en-PT" sz="2000" dirty="0">
                <a:solidFill>
                  <a:schemeClr val="bg1">
                    <a:lumMod val="65000"/>
                  </a:schemeClr>
                </a:solidFill>
              </a:rPr>
              <a:t>Evaluation Criteria</a:t>
            </a:r>
          </a:p>
          <a:p>
            <a:pPr marL="342900" indent="-342900">
              <a:lnSpc>
                <a:spcPts val="2400"/>
              </a:lnSpc>
              <a:buFont typeface="+mj-lt"/>
              <a:buAutoNum type="arabicPeriod"/>
            </a:pPr>
            <a:r>
              <a:rPr lang="en-PT" sz="2000" dirty="0">
                <a:solidFill>
                  <a:schemeClr val="bg1">
                    <a:lumMod val="65000"/>
                  </a:schemeClr>
                </a:solidFill>
              </a:rPr>
              <a:t>Work Plan</a:t>
            </a:r>
          </a:p>
          <a:p>
            <a:pPr marL="342900" indent="-342900">
              <a:lnSpc>
                <a:spcPts val="2400"/>
              </a:lnSpc>
              <a:buFont typeface="+mj-lt"/>
              <a:buAutoNum type="arabicPeriod"/>
            </a:pPr>
            <a:r>
              <a:rPr lang="en-PT" sz="2000" dirty="0"/>
              <a:t>Conclusion</a:t>
            </a:r>
          </a:p>
          <a:p>
            <a:pPr marL="342900" indent="-342900">
              <a:lnSpc>
                <a:spcPts val="2400"/>
              </a:lnSpc>
              <a:buFont typeface="+mj-lt"/>
              <a:buAutoNum type="arabicPeriod"/>
            </a:pPr>
            <a:r>
              <a:rPr lang="en-PT" sz="2000" dirty="0">
                <a:solidFill>
                  <a:schemeClr val="bg1">
                    <a:lumMod val="65000"/>
                  </a:schemeClr>
                </a:solidFill>
              </a:rPr>
              <a:t>References</a:t>
            </a:r>
          </a:p>
        </p:txBody>
      </p:sp>
      <p:sp>
        <p:nvSpPr>
          <p:cNvPr id="4" name="Rectangle 3">
            <a:extLst>
              <a:ext uri="{FF2B5EF4-FFF2-40B4-BE49-F238E27FC236}">
                <a16:creationId xmlns:a16="http://schemas.microsoft.com/office/drawing/2014/main" id="{68C390BE-C40C-454D-8D33-04F5297CFECE}"/>
              </a:ext>
            </a:extLst>
          </p:cNvPr>
          <p:cNvSpPr/>
          <p:nvPr/>
        </p:nvSpPr>
        <p:spPr>
          <a:xfrm>
            <a:off x="321564" y="2100263"/>
            <a:ext cx="11548872" cy="43048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6" name="Slide Number Placeholder 5">
            <a:extLst>
              <a:ext uri="{FF2B5EF4-FFF2-40B4-BE49-F238E27FC236}">
                <a16:creationId xmlns:a16="http://schemas.microsoft.com/office/drawing/2014/main" id="{95514108-3494-214F-8C9B-93B3CFAF7285}"/>
              </a:ext>
            </a:extLst>
          </p:cNvPr>
          <p:cNvSpPr>
            <a:spLocks noGrp="1"/>
          </p:cNvSpPr>
          <p:nvPr>
            <p:ph type="sldNum" sz="quarter" idx="12"/>
          </p:nvPr>
        </p:nvSpPr>
        <p:spPr/>
        <p:txBody>
          <a:bodyPr/>
          <a:lstStyle/>
          <a:p>
            <a:fld id="{58C49B79-14C7-9849-BEB4-08F033E8B5AB}" type="slidenum">
              <a:rPr lang="en-PT" smtClean="0"/>
              <a:t>32</a:t>
            </a:fld>
            <a:endParaRPr lang="en-PT"/>
          </a:p>
        </p:txBody>
      </p:sp>
    </p:spTree>
    <p:extLst>
      <p:ext uri="{BB962C8B-B14F-4D97-AF65-F5344CB8AC3E}">
        <p14:creationId xmlns:p14="http://schemas.microsoft.com/office/powerpoint/2010/main" val="24364988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bg1"/>
                </a:solidFill>
                <a:latin typeface="+mj-lt"/>
                <a:ea typeface="+mj-ea"/>
                <a:cs typeface="+mj-cs"/>
              </a:rPr>
              <a:t>Conclusion</a:t>
            </a:r>
          </a:p>
        </p:txBody>
      </p:sp>
      <p:sp>
        <p:nvSpPr>
          <p:cNvPr id="5" name="TextBox 4">
            <a:extLst>
              <a:ext uri="{FF2B5EF4-FFF2-40B4-BE49-F238E27FC236}">
                <a16:creationId xmlns:a16="http://schemas.microsoft.com/office/drawing/2014/main" id="{A8066769-D2CE-8740-A287-A36BDC024E6B}"/>
              </a:ext>
            </a:extLst>
          </p:cNvPr>
          <p:cNvSpPr txBox="1"/>
          <p:nvPr/>
        </p:nvSpPr>
        <p:spPr>
          <a:xfrm>
            <a:off x="841248" y="452842"/>
            <a:ext cx="2889504" cy="1261872"/>
          </a:xfrm>
          <a:prstGeom prst="rect">
            <a:avLst/>
          </a:prstGeom>
        </p:spPr>
        <p:txBody>
          <a:bodyPr vert="horz" lIns="91440" tIns="45720" rIns="91440" bIns="45720" rtlCol="0" anchor="ctr">
            <a:normAutofit/>
          </a:bodyPr>
          <a:lstStyle/>
          <a:p>
            <a:pPr algn="r">
              <a:lnSpc>
                <a:spcPct val="90000"/>
              </a:lnSpc>
              <a:spcBef>
                <a:spcPts val="1000"/>
              </a:spcBef>
            </a:pPr>
            <a:r>
              <a:rPr lang="en-US" sz="2000" kern="1200" dirty="0">
                <a:solidFill>
                  <a:schemeClr val="bg2"/>
                </a:solidFill>
                <a:latin typeface="+mn-lt"/>
                <a:ea typeface="+mn-ea"/>
                <a:cs typeface="+mn-cs"/>
              </a:rPr>
              <a:t>Dissertation Plan</a:t>
            </a:r>
          </a:p>
        </p:txBody>
      </p:sp>
      <p:cxnSp>
        <p:nvCxnSpPr>
          <p:cNvPr id="21" name="Straight Connector 20">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graphicFrame>
        <p:nvGraphicFramePr>
          <p:cNvPr id="3" name="Diagram 2">
            <a:extLst>
              <a:ext uri="{FF2B5EF4-FFF2-40B4-BE49-F238E27FC236}">
                <a16:creationId xmlns:a16="http://schemas.microsoft.com/office/drawing/2014/main" id="{51460980-5259-574C-8D5F-EDAC888CBB63}"/>
              </a:ext>
            </a:extLst>
          </p:cNvPr>
          <p:cNvGraphicFramePr/>
          <p:nvPr>
            <p:extLst>
              <p:ext uri="{D42A27DB-BD31-4B8C-83A1-F6EECF244321}">
                <p14:modId xmlns:p14="http://schemas.microsoft.com/office/powerpoint/2010/main" val="1928343632"/>
              </p:ext>
            </p:extLst>
          </p:nvPr>
        </p:nvGraphicFramePr>
        <p:xfrm>
          <a:off x="2032000" y="1538140"/>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65E27CB1-18BE-2A47-AAF1-94A625A72195}"/>
              </a:ext>
            </a:extLst>
          </p:cNvPr>
          <p:cNvSpPr>
            <a:spLocks noGrp="1"/>
          </p:cNvSpPr>
          <p:nvPr>
            <p:ph type="sldNum" sz="quarter" idx="12"/>
          </p:nvPr>
        </p:nvSpPr>
        <p:spPr/>
        <p:txBody>
          <a:bodyPr/>
          <a:lstStyle/>
          <a:p>
            <a:fld id="{58C49B79-14C7-9849-BEB4-08F033E8B5AB}" type="slidenum">
              <a:rPr lang="en-PT" smtClean="0"/>
              <a:t>33</a:t>
            </a:fld>
            <a:endParaRPr lang="en-PT"/>
          </a:p>
        </p:txBody>
      </p:sp>
    </p:spTree>
    <p:extLst>
      <p:ext uri="{BB962C8B-B14F-4D97-AF65-F5344CB8AC3E}">
        <p14:creationId xmlns:p14="http://schemas.microsoft.com/office/powerpoint/2010/main" val="5975398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bg1"/>
                </a:solidFill>
                <a:latin typeface="+mj-lt"/>
                <a:ea typeface="+mj-ea"/>
                <a:cs typeface="+mj-cs"/>
              </a:rPr>
              <a:t>References</a:t>
            </a:r>
          </a:p>
        </p:txBody>
      </p:sp>
      <p:sp>
        <p:nvSpPr>
          <p:cNvPr id="5" name="TextBox 4">
            <a:extLst>
              <a:ext uri="{FF2B5EF4-FFF2-40B4-BE49-F238E27FC236}">
                <a16:creationId xmlns:a16="http://schemas.microsoft.com/office/drawing/2014/main" id="{A8066769-D2CE-8740-A287-A36BDC024E6B}"/>
              </a:ext>
            </a:extLst>
          </p:cNvPr>
          <p:cNvSpPr txBox="1"/>
          <p:nvPr/>
        </p:nvSpPr>
        <p:spPr>
          <a:xfrm>
            <a:off x="841248" y="452842"/>
            <a:ext cx="2889504" cy="1261872"/>
          </a:xfrm>
          <a:prstGeom prst="rect">
            <a:avLst/>
          </a:prstGeom>
        </p:spPr>
        <p:txBody>
          <a:bodyPr vert="horz" lIns="91440" tIns="45720" rIns="91440" bIns="45720" rtlCol="0" anchor="ctr">
            <a:normAutofit/>
          </a:bodyPr>
          <a:lstStyle/>
          <a:p>
            <a:pPr algn="r">
              <a:lnSpc>
                <a:spcPct val="90000"/>
              </a:lnSpc>
              <a:spcBef>
                <a:spcPts val="1000"/>
              </a:spcBef>
            </a:pPr>
            <a:r>
              <a:rPr lang="en-US" sz="2000" kern="1200" dirty="0">
                <a:solidFill>
                  <a:schemeClr val="bg2"/>
                </a:solidFill>
                <a:latin typeface="+mn-lt"/>
                <a:ea typeface="+mn-ea"/>
                <a:cs typeface="+mn-cs"/>
              </a:rPr>
              <a:t>Bibliography</a:t>
            </a:r>
          </a:p>
        </p:txBody>
      </p:sp>
      <p:cxnSp>
        <p:nvCxnSpPr>
          <p:cNvPr id="21" name="Straight Connector 20">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4F8BD72-76A7-F148-9BCC-BF52344E76E0}"/>
              </a:ext>
            </a:extLst>
          </p:cNvPr>
          <p:cNvSpPr txBox="1"/>
          <p:nvPr/>
        </p:nvSpPr>
        <p:spPr>
          <a:xfrm>
            <a:off x="428626" y="2543176"/>
            <a:ext cx="11548872" cy="4031873"/>
          </a:xfrm>
          <a:prstGeom prst="rect">
            <a:avLst/>
          </a:prstGeom>
          <a:noFill/>
        </p:spPr>
        <p:txBody>
          <a:bodyPr wrap="square" rtlCol="0">
            <a:spAutoFit/>
          </a:bodyPr>
          <a:lstStyle/>
          <a:p>
            <a:r>
              <a:rPr lang="en-PT" sz="1400" b="1" dirty="0"/>
              <a:t>Cloud Benefits; Cloud Security Concerns; Cloud Security Barriers </a:t>
            </a:r>
            <a:r>
              <a:rPr lang="en-PT" sz="1400" dirty="0"/>
              <a:t>– </a:t>
            </a:r>
          </a:p>
          <a:p>
            <a:r>
              <a:rPr lang="en-GB" sz="1400" dirty="0"/>
              <a:t>https://www.isc2.org/-/media/ISC2/Landing-Pages/2019-Cloud-Security-Report-ISC2.ashx?la=</a:t>
            </a:r>
            <a:r>
              <a:rPr lang="en-GB" sz="1400" dirty="0" err="1"/>
              <a:t>en&amp;hash</a:t>
            </a:r>
            <a:r>
              <a:rPr lang="en-GB" sz="1400" dirty="0"/>
              <a:t>=06133FF277FCCFF720FC8B96DF505CA66A7CE565https://www.isc2.org/-/media/ISC2/Landing-Pages/2019-Cloud-Security-Report-ISC2.ashx?la=</a:t>
            </a:r>
            <a:r>
              <a:rPr lang="en-GB" sz="1400" dirty="0" err="1"/>
              <a:t>en&amp;hash</a:t>
            </a:r>
            <a:r>
              <a:rPr lang="en-GB" sz="1400" dirty="0"/>
              <a:t>=06133FF277FCCFF720FC8B96DF505CA66A7CE565</a:t>
            </a:r>
            <a:endParaRPr lang="en-PT" sz="1400" dirty="0"/>
          </a:p>
          <a:p>
            <a:endParaRPr lang="en-PT" sz="1400" b="1" dirty="0"/>
          </a:p>
          <a:p>
            <a:r>
              <a:rPr lang="en-PT" sz="1400" b="1" dirty="0"/>
              <a:t>Cloud Adoption; Cloud Revenue </a:t>
            </a:r>
            <a:r>
              <a:rPr lang="en-PT" sz="1400" dirty="0"/>
              <a:t>- </a:t>
            </a:r>
            <a:r>
              <a:rPr lang="en-GB" sz="1400" dirty="0"/>
              <a:t>https://</a:t>
            </a:r>
            <a:r>
              <a:rPr lang="en-GB" sz="1400" dirty="0" err="1"/>
              <a:t>www.forbes.com</a:t>
            </a:r>
            <a:r>
              <a:rPr lang="en-GB" sz="1400" dirty="0"/>
              <a:t>/sites/</a:t>
            </a:r>
            <a:r>
              <a:rPr lang="en-GB" sz="1400" dirty="0" err="1"/>
              <a:t>louiscolumbus</a:t>
            </a:r>
            <a:r>
              <a:rPr lang="en-GB" sz="1400" dirty="0"/>
              <a:t>/2018/09/23/roundup-of-cloud-computing-forecasts-and-market-estimates-2018/</a:t>
            </a:r>
            <a:endParaRPr lang="en-PT" sz="1400" dirty="0"/>
          </a:p>
          <a:p>
            <a:endParaRPr lang="en-PT" sz="1400" b="1" dirty="0"/>
          </a:p>
          <a:p>
            <a:r>
              <a:rPr lang="en-PT" sz="1400" b="1" dirty="0"/>
              <a:t>Recent Events -</a:t>
            </a:r>
          </a:p>
          <a:p>
            <a:r>
              <a:rPr lang="en-GB" sz="1400" dirty="0"/>
              <a:t>https://www.infosecurity-magazine.com/news/attacks-cloud-increase-300/</a:t>
            </a:r>
          </a:p>
          <a:p>
            <a:r>
              <a:rPr lang="en-GB" sz="1400" dirty="0"/>
              <a:t>https://www.cybersecurity-insiders.com/by-2023-cloud-security-spending-to-reach-12-6-billion/</a:t>
            </a:r>
          </a:p>
          <a:p>
            <a:r>
              <a:rPr lang="en-GB" sz="1400" dirty="0"/>
              <a:t>https://www.theguardian.com/technology/2018/nov/21/amazon-hit-with-major-data-breach-days-before-black-friday</a:t>
            </a:r>
          </a:p>
          <a:p>
            <a:r>
              <a:rPr lang="en-GB" sz="1400" dirty="0"/>
              <a:t>https://www.nytimes.com/2019/07/29/business/capital-one-data-breach-hacked.html</a:t>
            </a:r>
          </a:p>
          <a:p>
            <a:r>
              <a:rPr lang="en-GB" sz="1400" dirty="0"/>
              <a:t>https://</a:t>
            </a:r>
            <a:r>
              <a:rPr lang="en-GB" sz="1400" dirty="0" err="1"/>
              <a:t>techcrunch.com</a:t>
            </a:r>
            <a:r>
              <a:rPr lang="en-GB" sz="1400" dirty="0"/>
              <a:t>/2019/08/09/</a:t>
            </a:r>
            <a:r>
              <a:rPr lang="en-GB" sz="1400" dirty="0" err="1"/>
              <a:t>aws</a:t>
            </a:r>
            <a:r>
              <a:rPr lang="en-GB" sz="1400" dirty="0"/>
              <a:t>-</a:t>
            </a:r>
            <a:r>
              <a:rPr lang="en-GB" sz="1400" dirty="0" err="1"/>
              <a:t>ebs</a:t>
            </a:r>
            <a:r>
              <a:rPr lang="en-GB" sz="1400" dirty="0"/>
              <a:t>-cloud-backups-leak/?</a:t>
            </a:r>
            <a:r>
              <a:rPr lang="en-GB" sz="1400" dirty="0" err="1"/>
              <a:t>guccounter</a:t>
            </a:r>
            <a:r>
              <a:rPr lang="en-GB" sz="1400" dirty="0"/>
              <a:t>=1</a:t>
            </a:r>
          </a:p>
          <a:p>
            <a:r>
              <a:rPr lang="en-GB" sz="1400" dirty="0"/>
              <a:t>https://</a:t>
            </a:r>
            <a:r>
              <a:rPr lang="en-GB" sz="1400" dirty="0" err="1"/>
              <a:t>us.norton.com</a:t>
            </a:r>
            <a:r>
              <a:rPr lang="en-GB" sz="1400" dirty="0"/>
              <a:t>/internetsecurity-emerging-threats-2019-data-breaches.html</a:t>
            </a:r>
          </a:p>
          <a:p>
            <a:endParaRPr lang="en-PT" sz="1400" b="1" dirty="0"/>
          </a:p>
          <a:p>
            <a:r>
              <a:rPr lang="en-PT" sz="1400" b="1" dirty="0"/>
              <a:t>Intel SGX </a:t>
            </a:r>
            <a:r>
              <a:rPr lang="en-PT" sz="1400" dirty="0"/>
              <a:t>- </a:t>
            </a:r>
            <a:r>
              <a:rPr lang="en-GB" sz="1400" dirty="0"/>
              <a:t>https://</a:t>
            </a:r>
            <a:r>
              <a:rPr lang="en-GB" sz="1400" dirty="0" err="1"/>
              <a:t>assets.hardwarezone.com</a:t>
            </a:r>
            <a:r>
              <a:rPr lang="en-GB" sz="1400" dirty="0"/>
              <a:t>/</a:t>
            </a:r>
            <a:r>
              <a:rPr lang="en-GB" sz="1400" dirty="0" err="1"/>
              <a:t>img</a:t>
            </a:r>
            <a:r>
              <a:rPr lang="en-GB" sz="1400" dirty="0"/>
              <a:t>/2017/02/application_500H.jpg</a:t>
            </a:r>
            <a:endParaRPr lang="en-PT" sz="1400" dirty="0"/>
          </a:p>
          <a:p>
            <a:endParaRPr lang="en-PT" dirty="0"/>
          </a:p>
        </p:txBody>
      </p:sp>
      <p:sp>
        <p:nvSpPr>
          <p:cNvPr id="3" name="Slide Number Placeholder 2">
            <a:extLst>
              <a:ext uri="{FF2B5EF4-FFF2-40B4-BE49-F238E27FC236}">
                <a16:creationId xmlns:a16="http://schemas.microsoft.com/office/drawing/2014/main" id="{82A3ACED-DE76-124A-9DA5-D76FFA17DAD0}"/>
              </a:ext>
            </a:extLst>
          </p:cNvPr>
          <p:cNvSpPr>
            <a:spLocks noGrp="1"/>
          </p:cNvSpPr>
          <p:nvPr>
            <p:ph type="sldNum" sz="quarter" idx="12"/>
          </p:nvPr>
        </p:nvSpPr>
        <p:spPr/>
        <p:txBody>
          <a:bodyPr/>
          <a:lstStyle/>
          <a:p>
            <a:fld id="{58C49B79-14C7-9849-BEB4-08F033E8B5AB}" type="slidenum">
              <a:rPr lang="en-PT" smtClean="0"/>
              <a:t>34</a:t>
            </a:fld>
            <a:endParaRPr lang="en-PT"/>
          </a:p>
        </p:txBody>
      </p:sp>
    </p:spTree>
    <p:extLst>
      <p:ext uri="{BB962C8B-B14F-4D97-AF65-F5344CB8AC3E}">
        <p14:creationId xmlns:p14="http://schemas.microsoft.com/office/powerpoint/2010/main" val="42095464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AA77D5-8C32-3D4E-93F1-D5AF18E8487F}"/>
              </a:ext>
            </a:extLst>
          </p:cNvPr>
          <p:cNvSpPr>
            <a:spLocks noGrp="1"/>
          </p:cNvSpPr>
          <p:nvPr>
            <p:ph type="sldNum" sz="quarter" idx="12"/>
          </p:nvPr>
        </p:nvSpPr>
        <p:spPr/>
        <p:txBody>
          <a:bodyPr/>
          <a:lstStyle/>
          <a:p>
            <a:fld id="{58C49B79-14C7-9849-BEB4-08F033E8B5AB}" type="slidenum">
              <a:rPr lang="en-PT" smtClean="0"/>
              <a:t>35</a:t>
            </a:fld>
            <a:endParaRPr lang="en-PT" dirty="0"/>
          </a:p>
        </p:txBody>
      </p:sp>
      <p:sp>
        <p:nvSpPr>
          <p:cNvPr id="5" name="Rounded Rectangle 4">
            <a:extLst>
              <a:ext uri="{FF2B5EF4-FFF2-40B4-BE49-F238E27FC236}">
                <a16:creationId xmlns:a16="http://schemas.microsoft.com/office/drawing/2014/main" id="{124FB187-CD1D-8A4D-A124-DE9314849E85}"/>
              </a:ext>
            </a:extLst>
          </p:cNvPr>
          <p:cNvSpPr/>
          <p:nvPr/>
        </p:nvSpPr>
        <p:spPr>
          <a:xfrm>
            <a:off x="3465576" y="2914188"/>
            <a:ext cx="2630424" cy="727613"/>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PT" dirty="0"/>
          </a:p>
        </p:txBody>
      </p:sp>
      <p:sp>
        <p:nvSpPr>
          <p:cNvPr id="6" name="Rounded Rectangle 5">
            <a:extLst>
              <a:ext uri="{FF2B5EF4-FFF2-40B4-BE49-F238E27FC236}">
                <a16:creationId xmlns:a16="http://schemas.microsoft.com/office/drawing/2014/main" id="{65FAB6E3-8887-9847-8989-34B92E6C72A1}"/>
              </a:ext>
            </a:extLst>
          </p:cNvPr>
          <p:cNvSpPr/>
          <p:nvPr/>
        </p:nvSpPr>
        <p:spPr>
          <a:xfrm>
            <a:off x="3465576" y="3686601"/>
            <a:ext cx="5260848" cy="790981"/>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PT" dirty="0"/>
              <a:t>Operating System</a:t>
            </a:r>
          </a:p>
        </p:txBody>
      </p:sp>
      <p:sp>
        <p:nvSpPr>
          <p:cNvPr id="7" name="Rounded Rectangle 6">
            <a:extLst>
              <a:ext uri="{FF2B5EF4-FFF2-40B4-BE49-F238E27FC236}">
                <a16:creationId xmlns:a16="http://schemas.microsoft.com/office/drawing/2014/main" id="{189452E2-F3E1-5443-B6CA-2B17ADC8DF53}"/>
              </a:ext>
            </a:extLst>
          </p:cNvPr>
          <p:cNvSpPr/>
          <p:nvPr/>
        </p:nvSpPr>
        <p:spPr>
          <a:xfrm>
            <a:off x="3465576" y="4522382"/>
            <a:ext cx="5260848" cy="79098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PT" dirty="0"/>
              <a:t>Hypervisor</a:t>
            </a:r>
          </a:p>
        </p:txBody>
      </p:sp>
      <p:sp>
        <p:nvSpPr>
          <p:cNvPr id="8" name="Rounded Rectangle 7">
            <a:extLst>
              <a:ext uri="{FF2B5EF4-FFF2-40B4-BE49-F238E27FC236}">
                <a16:creationId xmlns:a16="http://schemas.microsoft.com/office/drawing/2014/main" id="{E404740B-487F-FA4F-B505-6EE38D006796}"/>
              </a:ext>
            </a:extLst>
          </p:cNvPr>
          <p:cNvSpPr/>
          <p:nvPr/>
        </p:nvSpPr>
        <p:spPr>
          <a:xfrm>
            <a:off x="3465576" y="5358162"/>
            <a:ext cx="5260848" cy="790981"/>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PT" dirty="0"/>
              <a:t>Hardware</a:t>
            </a:r>
          </a:p>
        </p:txBody>
      </p:sp>
      <p:pic>
        <p:nvPicPr>
          <p:cNvPr id="12" name="Picture 11">
            <a:extLst>
              <a:ext uri="{FF2B5EF4-FFF2-40B4-BE49-F238E27FC236}">
                <a16:creationId xmlns:a16="http://schemas.microsoft.com/office/drawing/2014/main" id="{9DC24FD3-C113-B242-83F9-926922ACC24B}"/>
              </a:ext>
            </a:extLst>
          </p:cNvPr>
          <p:cNvPicPr>
            <a:picLocks noChangeAspect="1"/>
          </p:cNvPicPr>
          <p:nvPr/>
        </p:nvPicPr>
        <p:blipFill>
          <a:blip r:embed="rId3"/>
          <a:stretch>
            <a:fillRect/>
          </a:stretch>
        </p:blipFill>
        <p:spPr>
          <a:xfrm>
            <a:off x="4285037" y="2921945"/>
            <a:ext cx="845763" cy="719905"/>
          </a:xfrm>
          <a:prstGeom prst="rect">
            <a:avLst/>
          </a:prstGeom>
        </p:spPr>
      </p:pic>
      <p:sp>
        <p:nvSpPr>
          <p:cNvPr id="13" name="Rounded Rectangle 12">
            <a:extLst>
              <a:ext uri="{FF2B5EF4-FFF2-40B4-BE49-F238E27FC236}">
                <a16:creationId xmlns:a16="http://schemas.microsoft.com/office/drawing/2014/main" id="{94006DE3-73CA-FE41-8A25-185E82763948}"/>
              </a:ext>
            </a:extLst>
          </p:cNvPr>
          <p:cNvSpPr/>
          <p:nvPr/>
        </p:nvSpPr>
        <p:spPr>
          <a:xfrm>
            <a:off x="6096000" y="2916486"/>
            <a:ext cx="2630424" cy="727613"/>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PT" dirty="0"/>
          </a:p>
        </p:txBody>
      </p:sp>
      <p:pic>
        <p:nvPicPr>
          <p:cNvPr id="14" name="Picture 13">
            <a:extLst>
              <a:ext uri="{FF2B5EF4-FFF2-40B4-BE49-F238E27FC236}">
                <a16:creationId xmlns:a16="http://schemas.microsoft.com/office/drawing/2014/main" id="{59C719EC-2AED-C64F-A280-0774D0651953}"/>
              </a:ext>
            </a:extLst>
          </p:cNvPr>
          <p:cNvPicPr>
            <a:picLocks noChangeAspect="1"/>
          </p:cNvPicPr>
          <p:nvPr/>
        </p:nvPicPr>
        <p:blipFill>
          <a:blip r:embed="rId3"/>
          <a:stretch>
            <a:fillRect/>
          </a:stretch>
        </p:blipFill>
        <p:spPr>
          <a:xfrm>
            <a:off x="6915461" y="2950322"/>
            <a:ext cx="845763" cy="719905"/>
          </a:xfrm>
          <a:prstGeom prst="rect">
            <a:avLst/>
          </a:prstGeom>
        </p:spPr>
      </p:pic>
      <p:sp>
        <p:nvSpPr>
          <p:cNvPr id="15" name="Rounded Rectangle 14">
            <a:extLst>
              <a:ext uri="{FF2B5EF4-FFF2-40B4-BE49-F238E27FC236}">
                <a16:creationId xmlns:a16="http://schemas.microsoft.com/office/drawing/2014/main" id="{A7F9C959-E911-764F-B9B3-B4829CABDF38}"/>
              </a:ext>
            </a:extLst>
          </p:cNvPr>
          <p:cNvSpPr/>
          <p:nvPr/>
        </p:nvSpPr>
        <p:spPr>
          <a:xfrm>
            <a:off x="3465576" y="2178388"/>
            <a:ext cx="2630424" cy="727613"/>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PT" dirty="0"/>
              <a:t>SGX Virtualisation Framework</a:t>
            </a:r>
          </a:p>
        </p:txBody>
      </p:sp>
      <p:sp>
        <p:nvSpPr>
          <p:cNvPr id="16" name="Rounded Rectangle 15">
            <a:extLst>
              <a:ext uri="{FF2B5EF4-FFF2-40B4-BE49-F238E27FC236}">
                <a16:creationId xmlns:a16="http://schemas.microsoft.com/office/drawing/2014/main" id="{D275399B-E42F-ED43-A3BD-8E6049DA0290}"/>
              </a:ext>
            </a:extLst>
          </p:cNvPr>
          <p:cNvSpPr/>
          <p:nvPr/>
        </p:nvSpPr>
        <p:spPr>
          <a:xfrm>
            <a:off x="3465576" y="1427874"/>
            <a:ext cx="1287924" cy="727613"/>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PT" dirty="0"/>
              <a:t>Key Value Store</a:t>
            </a:r>
          </a:p>
        </p:txBody>
      </p:sp>
      <p:sp>
        <p:nvSpPr>
          <p:cNvPr id="17" name="Rounded Rectangle 16">
            <a:extLst>
              <a:ext uri="{FF2B5EF4-FFF2-40B4-BE49-F238E27FC236}">
                <a16:creationId xmlns:a16="http://schemas.microsoft.com/office/drawing/2014/main" id="{1E55340D-728B-5E47-B62A-AE9FAC4F3FB6}"/>
              </a:ext>
            </a:extLst>
          </p:cNvPr>
          <p:cNvSpPr/>
          <p:nvPr/>
        </p:nvSpPr>
        <p:spPr>
          <a:xfrm>
            <a:off x="6096000" y="2165209"/>
            <a:ext cx="2630424" cy="727613"/>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Key Value Store</a:t>
            </a:r>
          </a:p>
        </p:txBody>
      </p:sp>
      <p:sp>
        <p:nvSpPr>
          <p:cNvPr id="22" name="Rounded Rectangle 21">
            <a:extLst>
              <a:ext uri="{FF2B5EF4-FFF2-40B4-BE49-F238E27FC236}">
                <a16:creationId xmlns:a16="http://schemas.microsoft.com/office/drawing/2014/main" id="{AB77C0EA-0187-C442-9F81-FA2F7C40EE9F}"/>
              </a:ext>
            </a:extLst>
          </p:cNvPr>
          <p:cNvSpPr/>
          <p:nvPr/>
        </p:nvSpPr>
        <p:spPr>
          <a:xfrm>
            <a:off x="7075424" y="5493406"/>
            <a:ext cx="1371600" cy="520491"/>
          </a:xfrm>
          <a:prstGeom prst="roundRect">
            <a:avLst/>
          </a:prstGeom>
          <a:solidFill>
            <a:schemeClr val="accent1">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TEE</a:t>
            </a:r>
          </a:p>
        </p:txBody>
      </p:sp>
      <p:sp>
        <p:nvSpPr>
          <p:cNvPr id="23" name="Rounded Rectangle 22">
            <a:extLst>
              <a:ext uri="{FF2B5EF4-FFF2-40B4-BE49-F238E27FC236}">
                <a16:creationId xmlns:a16="http://schemas.microsoft.com/office/drawing/2014/main" id="{F03DB0BA-B44C-AE45-A57D-728CED95E4B0}"/>
              </a:ext>
            </a:extLst>
          </p:cNvPr>
          <p:cNvSpPr/>
          <p:nvPr/>
        </p:nvSpPr>
        <p:spPr>
          <a:xfrm>
            <a:off x="4780788" y="1432353"/>
            <a:ext cx="1315212" cy="727613"/>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Attestation Service</a:t>
            </a:r>
          </a:p>
        </p:txBody>
      </p:sp>
    </p:spTree>
    <p:extLst>
      <p:ext uri="{BB962C8B-B14F-4D97-AF65-F5344CB8AC3E}">
        <p14:creationId xmlns:p14="http://schemas.microsoft.com/office/powerpoint/2010/main" val="3647849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AA77D5-8C32-3D4E-93F1-D5AF18E8487F}"/>
              </a:ext>
            </a:extLst>
          </p:cNvPr>
          <p:cNvSpPr>
            <a:spLocks noGrp="1"/>
          </p:cNvSpPr>
          <p:nvPr>
            <p:ph type="sldNum" sz="quarter" idx="12"/>
          </p:nvPr>
        </p:nvSpPr>
        <p:spPr/>
        <p:txBody>
          <a:bodyPr/>
          <a:lstStyle/>
          <a:p>
            <a:fld id="{58C49B79-14C7-9849-BEB4-08F033E8B5AB}" type="slidenum">
              <a:rPr lang="en-PT" smtClean="0"/>
              <a:t>36</a:t>
            </a:fld>
            <a:endParaRPr lang="en-PT" dirty="0"/>
          </a:p>
        </p:txBody>
      </p:sp>
      <p:sp>
        <p:nvSpPr>
          <p:cNvPr id="5" name="Rounded Rectangle 4">
            <a:extLst>
              <a:ext uri="{FF2B5EF4-FFF2-40B4-BE49-F238E27FC236}">
                <a16:creationId xmlns:a16="http://schemas.microsoft.com/office/drawing/2014/main" id="{124FB187-CD1D-8A4D-A124-DE9314849E85}"/>
              </a:ext>
            </a:extLst>
          </p:cNvPr>
          <p:cNvSpPr/>
          <p:nvPr/>
        </p:nvSpPr>
        <p:spPr>
          <a:xfrm>
            <a:off x="3465576" y="2914188"/>
            <a:ext cx="5260848" cy="727613"/>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PT" dirty="0"/>
          </a:p>
        </p:txBody>
      </p:sp>
      <p:sp>
        <p:nvSpPr>
          <p:cNvPr id="6" name="Rounded Rectangle 5">
            <a:extLst>
              <a:ext uri="{FF2B5EF4-FFF2-40B4-BE49-F238E27FC236}">
                <a16:creationId xmlns:a16="http://schemas.microsoft.com/office/drawing/2014/main" id="{65FAB6E3-8887-9847-8989-34B92E6C72A1}"/>
              </a:ext>
            </a:extLst>
          </p:cNvPr>
          <p:cNvSpPr/>
          <p:nvPr/>
        </p:nvSpPr>
        <p:spPr>
          <a:xfrm>
            <a:off x="3465576" y="3686601"/>
            <a:ext cx="5260848" cy="790981"/>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PT" dirty="0"/>
              <a:t>Operating System</a:t>
            </a:r>
          </a:p>
        </p:txBody>
      </p:sp>
      <p:sp>
        <p:nvSpPr>
          <p:cNvPr id="7" name="Rounded Rectangle 6">
            <a:extLst>
              <a:ext uri="{FF2B5EF4-FFF2-40B4-BE49-F238E27FC236}">
                <a16:creationId xmlns:a16="http://schemas.microsoft.com/office/drawing/2014/main" id="{189452E2-F3E1-5443-B6CA-2B17ADC8DF53}"/>
              </a:ext>
            </a:extLst>
          </p:cNvPr>
          <p:cNvSpPr/>
          <p:nvPr/>
        </p:nvSpPr>
        <p:spPr>
          <a:xfrm>
            <a:off x="3465576" y="4522382"/>
            <a:ext cx="5260848" cy="79098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PT" dirty="0"/>
              <a:t>Hypervisor</a:t>
            </a:r>
          </a:p>
        </p:txBody>
      </p:sp>
      <p:sp>
        <p:nvSpPr>
          <p:cNvPr id="8" name="Rounded Rectangle 7">
            <a:extLst>
              <a:ext uri="{FF2B5EF4-FFF2-40B4-BE49-F238E27FC236}">
                <a16:creationId xmlns:a16="http://schemas.microsoft.com/office/drawing/2014/main" id="{E404740B-487F-FA4F-B505-6EE38D006796}"/>
              </a:ext>
            </a:extLst>
          </p:cNvPr>
          <p:cNvSpPr/>
          <p:nvPr/>
        </p:nvSpPr>
        <p:spPr>
          <a:xfrm>
            <a:off x="3465576" y="5358162"/>
            <a:ext cx="5260848" cy="790981"/>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PT" dirty="0"/>
              <a:t>Hardware</a:t>
            </a:r>
          </a:p>
        </p:txBody>
      </p:sp>
      <p:pic>
        <p:nvPicPr>
          <p:cNvPr id="12" name="Picture 11">
            <a:extLst>
              <a:ext uri="{FF2B5EF4-FFF2-40B4-BE49-F238E27FC236}">
                <a16:creationId xmlns:a16="http://schemas.microsoft.com/office/drawing/2014/main" id="{9DC24FD3-C113-B242-83F9-926922ACC24B}"/>
              </a:ext>
            </a:extLst>
          </p:cNvPr>
          <p:cNvPicPr>
            <a:picLocks noChangeAspect="1"/>
          </p:cNvPicPr>
          <p:nvPr/>
        </p:nvPicPr>
        <p:blipFill>
          <a:blip r:embed="rId3"/>
          <a:stretch>
            <a:fillRect/>
          </a:stretch>
        </p:blipFill>
        <p:spPr>
          <a:xfrm>
            <a:off x="5673118" y="2911244"/>
            <a:ext cx="845763" cy="719905"/>
          </a:xfrm>
          <a:prstGeom prst="rect">
            <a:avLst/>
          </a:prstGeom>
        </p:spPr>
      </p:pic>
      <p:sp>
        <p:nvSpPr>
          <p:cNvPr id="15" name="Rounded Rectangle 14">
            <a:extLst>
              <a:ext uri="{FF2B5EF4-FFF2-40B4-BE49-F238E27FC236}">
                <a16:creationId xmlns:a16="http://schemas.microsoft.com/office/drawing/2014/main" id="{A7F9C959-E911-764F-B9B3-B4829CABDF38}"/>
              </a:ext>
            </a:extLst>
          </p:cNvPr>
          <p:cNvSpPr/>
          <p:nvPr/>
        </p:nvSpPr>
        <p:spPr>
          <a:xfrm>
            <a:off x="3465576" y="2178388"/>
            <a:ext cx="5260848" cy="727613"/>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PT" dirty="0"/>
              <a:t>SGX Virtualisation Framework</a:t>
            </a:r>
          </a:p>
        </p:txBody>
      </p:sp>
      <p:sp>
        <p:nvSpPr>
          <p:cNvPr id="16" name="Rounded Rectangle 15">
            <a:extLst>
              <a:ext uri="{FF2B5EF4-FFF2-40B4-BE49-F238E27FC236}">
                <a16:creationId xmlns:a16="http://schemas.microsoft.com/office/drawing/2014/main" id="{D275399B-E42F-ED43-A3BD-8E6049DA0290}"/>
              </a:ext>
            </a:extLst>
          </p:cNvPr>
          <p:cNvSpPr/>
          <p:nvPr/>
        </p:nvSpPr>
        <p:spPr>
          <a:xfrm>
            <a:off x="3465576" y="1427874"/>
            <a:ext cx="2630424" cy="727613"/>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nchorCtr="0"/>
          <a:lstStyle/>
          <a:p>
            <a:pPr algn="ctr"/>
            <a:r>
              <a:rPr lang="en-PT" dirty="0"/>
              <a:t>Proxy Server</a:t>
            </a:r>
          </a:p>
        </p:txBody>
      </p:sp>
      <p:sp>
        <p:nvSpPr>
          <p:cNvPr id="22" name="Rounded Rectangle 21">
            <a:extLst>
              <a:ext uri="{FF2B5EF4-FFF2-40B4-BE49-F238E27FC236}">
                <a16:creationId xmlns:a16="http://schemas.microsoft.com/office/drawing/2014/main" id="{AB77C0EA-0187-C442-9F81-FA2F7C40EE9F}"/>
              </a:ext>
            </a:extLst>
          </p:cNvPr>
          <p:cNvSpPr/>
          <p:nvPr/>
        </p:nvSpPr>
        <p:spPr>
          <a:xfrm>
            <a:off x="7075424" y="5493406"/>
            <a:ext cx="1371600" cy="520491"/>
          </a:xfrm>
          <a:prstGeom prst="roundRect">
            <a:avLst/>
          </a:prstGeom>
          <a:solidFill>
            <a:schemeClr val="accent1">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TEE</a:t>
            </a:r>
          </a:p>
        </p:txBody>
      </p:sp>
      <p:sp>
        <p:nvSpPr>
          <p:cNvPr id="23" name="Rounded Rectangle 22">
            <a:extLst>
              <a:ext uri="{FF2B5EF4-FFF2-40B4-BE49-F238E27FC236}">
                <a16:creationId xmlns:a16="http://schemas.microsoft.com/office/drawing/2014/main" id="{F03DB0BA-B44C-AE45-A57D-728CED95E4B0}"/>
              </a:ext>
            </a:extLst>
          </p:cNvPr>
          <p:cNvSpPr/>
          <p:nvPr/>
        </p:nvSpPr>
        <p:spPr>
          <a:xfrm>
            <a:off x="6096000" y="1426673"/>
            <a:ext cx="2630424" cy="727613"/>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Attestation Service</a:t>
            </a:r>
          </a:p>
        </p:txBody>
      </p:sp>
    </p:spTree>
    <p:extLst>
      <p:ext uri="{BB962C8B-B14F-4D97-AF65-F5344CB8AC3E}">
        <p14:creationId xmlns:p14="http://schemas.microsoft.com/office/powerpoint/2010/main" val="2242901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bg1"/>
                </a:solidFill>
                <a:latin typeface="+mj-lt"/>
                <a:ea typeface="+mj-ea"/>
                <a:cs typeface="+mj-cs"/>
              </a:rPr>
              <a:t>Cloud Benefits</a:t>
            </a:r>
          </a:p>
        </p:txBody>
      </p:sp>
      <p:sp>
        <p:nvSpPr>
          <p:cNvPr id="5" name="TextBox 4">
            <a:extLst>
              <a:ext uri="{FF2B5EF4-FFF2-40B4-BE49-F238E27FC236}">
                <a16:creationId xmlns:a16="http://schemas.microsoft.com/office/drawing/2014/main" id="{A8066769-D2CE-8740-A287-A36BDC024E6B}"/>
              </a:ext>
            </a:extLst>
          </p:cNvPr>
          <p:cNvSpPr txBox="1"/>
          <p:nvPr/>
        </p:nvSpPr>
        <p:spPr>
          <a:xfrm>
            <a:off x="841248" y="452842"/>
            <a:ext cx="2889504" cy="1261872"/>
          </a:xfrm>
          <a:prstGeom prst="rect">
            <a:avLst/>
          </a:prstGeom>
        </p:spPr>
        <p:txBody>
          <a:bodyPr vert="horz" lIns="91440" tIns="45720" rIns="91440" bIns="45720" rtlCol="0" anchor="ctr">
            <a:normAutofit/>
          </a:bodyPr>
          <a:lstStyle/>
          <a:p>
            <a:pPr algn="r">
              <a:lnSpc>
                <a:spcPct val="90000"/>
              </a:lnSpc>
              <a:spcBef>
                <a:spcPts val="1000"/>
              </a:spcBef>
            </a:pPr>
            <a:r>
              <a:rPr lang="en-US" sz="2000" dirty="0">
                <a:solidFill>
                  <a:schemeClr val="bg2"/>
                </a:solidFill>
              </a:rPr>
              <a:t>Context and Motivation</a:t>
            </a:r>
            <a:endParaRPr lang="en-US" sz="2000" kern="1200" dirty="0">
              <a:solidFill>
                <a:schemeClr val="bg2"/>
              </a:solidFill>
              <a:latin typeface="+mn-lt"/>
              <a:ea typeface="+mn-ea"/>
              <a:cs typeface="+mn-cs"/>
            </a:endParaRPr>
          </a:p>
        </p:txBody>
      </p:sp>
      <p:cxnSp>
        <p:nvCxnSpPr>
          <p:cNvPr id="21" name="Straight Connector 20">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228DBCE-6A60-B24D-BFE6-6153AADE52CE}"/>
              </a:ext>
            </a:extLst>
          </p:cNvPr>
          <p:cNvPicPr>
            <a:picLocks noChangeAspect="1"/>
          </p:cNvPicPr>
          <p:nvPr/>
        </p:nvPicPr>
        <p:blipFill>
          <a:blip r:embed="rId3"/>
          <a:stretch>
            <a:fillRect/>
          </a:stretch>
        </p:blipFill>
        <p:spPr>
          <a:xfrm>
            <a:off x="2381610" y="1931909"/>
            <a:ext cx="7428779" cy="4674417"/>
          </a:xfrm>
          <a:prstGeom prst="rect">
            <a:avLst/>
          </a:prstGeom>
        </p:spPr>
      </p:pic>
      <p:sp>
        <p:nvSpPr>
          <p:cNvPr id="6" name="TextBox 5">
            <a:extLst>
              <a:ext uri="{FF2B5EF4-FFF2-40B4-BE49-F238E27FC236}">
                <a16:creationId xmlns:a16="http://schemas.microsoft.com/office/drawing/2014/main" id="{BD13BA12-68C5-0640-BE1B-6F4934785056}"/>
              </a:ext>
            </a:extLst>
          </p:cNvPr>
          <p:cNvSpPr txBox="1"/>
          <p:nvPr/>
        </p:nvSpPr>
        <p:spPr>
          <a:xfrm>
            <a:off x="9982200" y="5988804"/>
            <a:ext cx="1662506" cy="369332"/>
          </a:xfrm>
          <a:prstGeom prst="rect">
            <a:avLst/>
          </a:prstGeom>
          <a:noFill/>
        </p:spPr>
        <p:txBody>
          <a:bodyPr wrap="none" rtlCol="0">
            <a:spAutoFit/>
          </a:bodyPr>
          <a:lstStyle/>
          <a:p>
            <a:r>
              <a:rPr lang="en-GB" dirty="0"/>
              <a:t>Source: </a:t>
            </a:r>
            <a:r>
              <a:rPr lang="en-GB" dirty="0" err="1"/>
              <a:t>i</a:t>
            </a:r>
            <a:r>
              <a:rPr lang="en-PT" dirty="0"/>
              <a:t>sc2.org</a:t>
            </a:r>
          </a:p>
        </p:txBody>
      </p:sp>
      <p:sp>
        <p:nvSpPr>
          <p:cNvPr id="3" name="Slide Number Placeholder 2">
            <a:extLst>
              <a:ext uri="{FF2B5EF4-FFF2-40B4-BE49-F238E27FC236}">
                <a16:creationId xmlns:a16="http://schemas.microsoft.com/office/drawing/2014/main" id="{6156D4B0-2477-9A4B-A778-0A62CA7E2384}"/>
              </a:ext>
            </a:extLst>
          </p:cNvPr>
          <p:cNvSpPr>
            <a:spLocks noGrp="1"/>
          </p:cNvSpPr>
          <p:nvPr>
            <p:ph type="sldNum" sz="quarter" idx="12"/>
          </p:nvPr>
        </p:nvSpPr>
        <p:spPr/>
        <p:txBody>
          <a:bodyPr/>
          <a:lstStyle/>
          <a:p>
            <a:fld id="{58C49B79-14C7-9849-BEB4-08F033E8B5AB}" type="slidenum">
              <a:rPr lang="en-PT" smtClean="0"/>
              <a:t>4</a:t>
            </a:fld>
            <a:endParaRPr lang="en-PT"/>
          </a:p>
        </p:txBody>
      </p:sp>
    </p:spTree>
    <p:extLst>
      <p:ext uri="{BB962C8B-B14F-4D97-AF65-F5344CB8AC3E}">
        <p14:creationId xmlns:p14="http://schemas.microsoft.com/office/powerpoint/2010/main" val="2750381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bg1"/>
                </a:solidFill>
                <a:latin typeface="+mj-lt"/>
                <a:ea typeface="+mj-ea"/>
                <a:cs typeface="+mj-cs"/>
              </a:rPr>
              <a:t>Cloud Adoption</a:t>
            </a:r>
          </a:p>
        </p:txBody>
      </p:sp>
      <p:sp>
        <p:nvSpPr>
          <p:cNvPr id="5" name="TextBox 4">
            <a:extLst>
              <a:ext uri="{FF2B5EF4-FFF2-40B4-BE49-F238E27FC236}">
                <a16:creationId xmlns:a16="http://schemas.microsoft.com/office/drawing/2014/main" id="{A8066769-D2CE-8740-A287-A36BDC024E6B}"/>
              </a:ext>
            </a:extLst>
          </p:cNvPr>
          <p:cNvSpPr txBox="1"/>
          <p:nvPr/>
        </p:nvSpPr>
        <p:spPr>
          <a:xfrm>
            <a:off x="841248" y="452842"/>
            <a:ext cx="2889504" cy="1261872"/>
          </a:xfrm>
          <a:prstGeom prst="rect">
            <a:avLst/>
          </a:prstGeom>
        </p:spPr>
        <p:txBody>
          <a:bodyPr vert="horz" lIns="91440" tIns="45720" rIns="91440" bIns="45720" rtlCol="0" anchor="ctr">
            <a:normAutofit/>
          </a:bodyPr>
          <a:lstStyle/>
          <a:p>
            <a:pPr algn="r">
              <a:lnSpc>
                <a:spcPct val="90000"/>
              </a:lnSpc>
              <a:spcBef>
                <a:spcPts val="1000"/>
              </a:spcBef>
            </a:pPr>
            <a:r>
              <a:rPr lang="en-US" sz="2000" dirty="0">
                <a:solidFill>
                  <a:schemeClr val="bg2"/>
                </a:solidFill>
              </a:rPr>
              <a:t>Context and Motivation</a:t>
            </a:r>
            <a:endParaRPr lang="en-US" sz="2000" kern="1200" dirty="0">
              <a:solidFill>
                <a:schemeClr val="bg2"/>
              </a:solidFill>
              <a:latin typeface="+mn-lt"/>
              <a:ea typeface="+mn-ea"/>
              <a:cs typeface="+mn-cs"/>
            </a:endParaRPr>
          </a:p>
        </p:txBody>
      </p:sp>
      <p:cxnSp>
        <p:nvCxnSpPr>
          <p:cNvPr id="21" name="Straight Connector 20">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pic>
        <p:nvPicPr>
          <p:cNvPr id="7" name="Picture 6" descr="A screenshot of a cell phone&#10;&#10;Description automatically generated">
            <a:extLst>
              <a:ext uri="{FF2B5EF4-FFF2-40B4-BE49-F238E27FC236}">
                <a16:creationId xmlns:a16="http://schemas.microsoft.com/office/drawing/2014/main" id="{54F7B020-DF5B-D648-AFE1-EF7AA6363FC4}"/>
              </a:ext>
            </a:extLst>
          </p:cNvPr>
          <p:cNvPicPr>
            <a:picLocks noChangeAspect="1"/>
          </p:cNvPicPr>
          <p:nvPr/>
        </p:nvPicPr>
        <p:blipFill>
          <a:blip r:embed="rId3"/>
          <a:stretch>
            <a:fillRect/>
          </a:stretch>
        </p:blipFill>
        <p:spPr>
          <a:xfrm>
            <a:off x="0" y="2743201"/>
            <a:ext cx="12192000" cy="3316849"/>
          </a:xfrm>
          <a:prstGeom prst="rect">
            <a:avLst/>
          </a:prstGeom>
        </p:spPr>
      </p:pic>
      <p:sp>
        <p:nvSpPr>
          <p:cNvPr id="3" name="Slide Number Placeholder 2">
            <a:extLst>
              <a:ext uri="{FF2B5EF4-FFF2-40B4-BE49-F238E27FC236}">
                <a16:creationId xmlns:a16="http://schemas.microsoft.com/office/drawing/2014/main" id="{E5B46DE1-E25C-0747-A7B9-5EE46D53F37C}"/>
              </a:ext>
            </a:extLst>
          </p:cNvPr>
          <p:cNvSpPr>
            <a:spLocks noGrp="1"/>
          </p:cNvSpPr>
          <p:nvPr>
            <p:ph type="sldNum" sz="quarter" idx="12"/>
          </p:nvPr>
        </p:nvSpPr>
        <p:spPr/>
        <p:txBody>
          <a:bodyPr/>
          <a:lstStyle/>
          <a:p>
            <a:fld id="{58C49B79-14C7-9849-BEB4-08F033E8B5AB}" type="slidenum">
              <a:rPr lang="en-PT" smtClean="0"/>
              <a:t>5</a:t>
            </a:fld>
            <a:endParaRPr lang="en-PT"/>
          </a:p>
        </p:txBody>
      </p:sp>
    </p:spTree>
    <p:extLst>
      <p:ext uri="{BB962C8B-B14F-4D97-AF65-F5344CB8AC3E}">
        <p14:creationId xmlns:p14="http://schemas.microsoft.com/office/powerpoint/2010/main" val="4185207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bg1"/>
                </a:solidFill>
                <a:latin typeface="+mj-lt"/>
                <a:ea typeface="+mj-ea"/>
                <a:cs typeface="+mj-cs"/>
              </a:rPr>
              <a:t>Cloud Revenue</a:t>
            </a:r>
          </a:p>
        </p:txBody>
      </p:sp>
      <p:sp>
        <p:nvSpPr>
          <p:cNvPr id="5" name="TextBox 4">
            <a:extLst>
              <a:ext uri="{FF2B5EF4-FFF2-40B4-BE49-F238E27FC236}">
                <a16:creationId xmlns:a16="http://schemas.microsoft.com/office/drawing/2014/main" id="{A8066769-D2CE-8740-A287-A36BDC024E6B}"/>
              </a:ext>
            </a:extLst>
          </p:cNvPr>
          <p:cNvSpPr txBox="1"/>
          <p:nvPr/>
        </p:nvSpPr>
        <p:spPr>
          <a:xfrm>
            <a:off x="841248" y="452842"/>
            <a:ext cx="2889504" cy="1261872"/>
          </a:xfrm>
          <a:prstGeom prst="rect">
            <a:avLst/>
          </a:prstGeom>
        </p:spPr>
        <p:txBody>
          <a:bodyPr vert="horz" lIns="91440" tIns="45720" rIns="91440" bIns="45720" rtlCol="0" anchor="ctr">
            <a:normAutofit/>
          </a:bodyPr>
          <a:lstStyle/>
          <a:p>
            <a:pPr algn="r">
              <a:lnSpc>
                <a:spcPct val="90000"/>
              </a:lnSpc>
              <a:spcBef>
                <a:spcPts val="1000"/>
              </a:spcBef>
            </a:pPr>
            <a:r>
              <a:rPr lang="en-US" sz="2000" dirty="0">
                <a:solidFill>
                  <a:schemeClr val="bg2"/>
                </a:solidFill>
              </a:rPr>
              <a:t>Context and Motivation</a:t>
            </a:r>
            <a:endParaRPr lang="en-US" sz="2000" kern="1200" dirty="0">
              <a:solidFill>
                <a:schemeClr val="bg2"/>
              </a:solidFill>
              <a:latin typeface="+mn-lt"/>
              <a:ea typeface="+mn-ea"/>
              <a:cs typeface="+mn-cs"/>
            </a:endParaRPr>
          </a:p>
        </p:txBody>
      </p:sp>
      <p:cxnSp>
        <p:nvCxnSpPr>
          <p:cNvPr id="21" name="Straight Connector 20">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A screenshot of a cell phone&#10;&#10;Description automatically generated">
            <a:extLst>
              <a:ext uri="{FF2B5EF4-FFF2-40B4-BE49-F238E27FC236}">
                <a16:creationId xmlns:a16="http://schemas.microsoft.com/office/drawing/2014/main" id="{910277C1-9B9E-8540-AC30-79869807E8E1}"/>
              </a:ext>
            </a:extLst>
          </p:cNvPr>
          <p:cNvPicPr>
            <a:picLocks noChangeAspect="1"/>
          </p:cNvPicPr>
          <p:nvPr/>
        </p:nvPicPr>
        <p:blipFill>
          <a:blip r:embed="rId3"/>
          <a:stretch>
            <a:fillRect/>
          </a:stretch>
        </p:blipFill>
        <p:spPr>
          <a:xfrm>
            <a:off x="2159793" y="2086780"/>
            <a:ext cx="7872413" cy="4679407"/>
          </a:xfrm>
          <a:prstGeom prst="rect">
            <a:avLst/>
          </a:prstGeom>
        </p:spPr>
      </p:pic>
      <p:sp>
        <p:nvSpPr>
          <p:cNvPr id="3" name="Slide Number Placeholder 2">
            <a:extLst>
              <a:ext uri="{FF2B5EF4-FFF2-40B4-BE49-F238E27FC236}">
                <a16:creationId xmlns:a16="http://schemas.microsoft.com/office/drawing/2014/main" id="{9B18B69D-F2DA-F540-B73C-8820F1E1F2D3}"/>
              </a:ext>
            </a:extLst>
          </p:cNvPr>
          <p:cNvSpPr>
            <a:spLocks noGrp="1"/>
          </p:cNvSpPr>
          <p:nvPr>
            <p:ph type="sldNum" sz="quarter" idx="12"/>
          </p:nvPr>
        </p:nvSpPr>
        <p:spPr/>
        <p:txBody>
          <a:bodyPr/>
          <a:lstStyle/>
          <a:p>
            <a:fld id="{58C49B79-14C7-9849-BEB4-08F033E8B5AB}" type="slidenum">
              <a:rPr lang="en-PT" smtClean="0"/>
              <a:t>6</a:t>
            </a:fld>
            <a:endParaRPr lang="en-PT"/>
          </a:p>
        </p:txBody>
      </p:sp>
    </p:spTree>
    <p:extLst>
      <p:ext uri="{BB962C8B-B14F-4D97-AF65-F5344CB8AC3E}">
        <p14:creationId xmlns:p14="http://schemas.microsoft.com/office/powerpoint/2010/main" val="1543101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bg1"/>
                </a:solidFill>
                <a:latin typeface="+mj-lt"/>
                <a:ea typeface="+mj-ea"/>
                <a:cs typeface="+mj-cs"/>
              </a:rPr>
              <a:t>Cloud Security Concerns</a:t>
            </a:r>
          </a:p>
        </p:txBody>
      </p:sp>
      <p:sp>
        <p:nvSpPr>
          <p:cNvPr id="5" name="TextBox 4">
            <a:extLst>
              <a:ext uri="{FF2B5EF4-FFF2-40B4-BE49-F238E27FC236}">
                <a16:creationId xmlns:a16="http://schemas.microsoft.com/office/drawing/2014/main" id="{A8066769-D2CE-8740-A287-A36BDC024E6B}"/>
              </a:ext>
            </a:extLst>
          </p:cNvPr>
          <p:cNvSpPr txBox="1"/>
          <p:nvPr/>
        </p:nvSpPr>
        <p:spPr>
          <a:xfrm>
            <a:off x="841248" y="452842"/>
            <a:ext cx="2889504" cy="1261872"/>
          </a:xfrm>
          <a:prstGeom prst="rect">
            <a:avLst/>
          </a:prstGeom>
        </p:spPr>
        <p:txBody>
          <a:bodyPr vert="horz" lIns="91440" tIns="45720" rIns="91440" bIns="45720" rtlCol="0" anchor="ctr">
            <a:normAutofit/>
          </a:bodyPr>
          <a:lstStyle/>
          <a:p>
            <a:pPr algn="r">
              <a:lnSpc>
                <a:spcPct val="90000"/>
              </a:lnSpc>
              <a:spcBef>
                <a:spcPts val="1000"/>
              </a:spcBef>
            </a:pPr>
            <a:r>
              <a:rPr lang="en-US" sz="2000" dirty="0">
                <a:solidFill>
                  <a:schemeClr val="bg2"/>
                </a:solidFill>
              </a:rPr>
              <a:t>Context and Motivation</a:t>
            </a:r>
            <a:endParaRPr lang="en-US" sz="2000" kern="1200" dirty="0">
              <a:solidFill>
                <a:schemeClr val="bg2"/>
              </a:solidFill>
              <a:latin typeface="+mn-lt"/>
              <a:ea typeface="+mn-ea"/>
              <a:cs typeface="+mn-cs"/>
            </a:endParaRPr>
          </a:p>
        </p:txBody>
      </p:sp>
      <p:cxnSp>
        <p:nvCxnSpPr>
          <p:cNvPr id="21" name="Straight Connector 20">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E62372F-2586-D845-82F8-CF51B0D8C2B6}"/>
              </a:ext>
            </a:extLst>
          </p:cNvPr>
          <p:cNvPicPr>
            <a:picLocks noChangeAspect="1"/>
          </p:cNvPicPr>
          <p:nvPr/>
        </p:nvPicPr>
        <p:blipFill>
          <a:blip r:embed="rId3"/>
          <a:stretch>
            <a:fillRect/>
          </a:stretch>
        </p:blipFill>
        <p:spPr>
          <a:xfrm>
            <a:off x="2380670" y="2483396"/>
            <a:ext cx="7430659" cy="3205658"/>
          </a:xfrm>
          <a:prstGeom prst="rect">
            <a:avLst/>
          </a:prstGeom>
        </p:spPr>
      </p:pic>
      <p:sp>
        <p:nvSpPr>
          <p:cNvPr id="9" name="TextBox 8">
            <a:extLst>
              <a:ext uri="{FF2B5EF4-FFF2-40B4-BE49-F238E27FC236}">
                <a16:creationId xmlns:a16="http://schemas.microsoft.com/office/drawing/2014/main" id="{4B8FD695-DE90-074C-A33F-C36212092EAD}"/>
              </a:ext>
            </a:extLst>
          </p:cNvPr>
          <p:cNvSpPr txBox="1"/>
          <p:nvPr/>
        </p:nvSpPr>
        <p:spPr>
          <a:xfrm>
            <a:off x="10207930" y="6035826"/>
            <a:ext cx="1662506" cy="369332"/>
          </a:xfrm>
          <a:prstGeom prst="rect">
            <a:avLst/>
          </a:prstGeom>
          <a:noFill/>
        </p:spPr>
        <p:txBody>
          <a:bodyPr wrap="none" rtlCol="0">
            <a:spAutoFit/>
          </a:bodyPr>
          <a:lstStyle/>
          <a:p>
            <a:r>
              <a:rPr lang="en-GB" dirty="0"/>
              <a:t>Source: </a:t>
            </a:r>
            <a:r>
              <a:rPr lang="en-GB" dirty="0" err="1"/>
              <a:t>i</a:t>
            </a:r>
            <a:r>
              <a:rPr lang="en-PT" dirty="0"/>
              <a:t>sc2.org</a:t>
            </a:r>
          </a:p>
        </p:txBody>
      </p:sp>
      <p:sp>
        <p:nvSpPr>
          <p:cNvPr id="3" name="Slide Number Placeholder 2">
            <a:extLst>
              <a:ext uri="{FF2B5EF4-FFF2-40B4-BE49-F238E27FC236}">
                <a16:creationId xmlns:a16="http://schemas.microsoft.com/office/drawing/2014/main" id="{3A05FF60-70DA-154B-955C-7418A98C9250}"/>
              </a:ext>
            </a:extLst>
          </p:cNvPr>
          <p:cNvSpPr>
            <a:spLocks noGrp="1"/>
          </p:cNvSpPr>
          <p:nvPr>
            <p:ph type="sldNum" sz="quarter" idx="12"/>
          </p:nvPr>
        </p:nvSpPr>
        <p:spPr/>
        <p:txBody>
          <a:bodyPr/>
          <a:lstStyle/>
          <a:p>
            <a:fld id="{58C49B79-14C7-9849-BEB4-08F033E8B5AB}" type="slidenum">
              <a:rPr lang="en-PT" smtClean="0"/>
              <a:t>7</a:t>
            </a:fld>
            <a:endParaRPr lang="en-PT"/>
          </a:p>
        </p:txBody>
      </p:sp>
    </p:spTree>
    <p:extLst>
      <p:ext uri="{BB962C8B-B14F-4D97-AF65-F5344CB8AC3E}">
        <p14:creationId xmlns:p14="http://schemas.microsoft.com/office/powerpoint/2010/main" val="2586491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bg1"/>
                </a:solidFill>
                <a:latin typeface="+mj-lt"/>
                <a:ea typeface="+mj-ea"/>
                <a:cs typeface="+mj-cs"/>
              </a:rPr>
              <a:t>Cloud Adoption Barriers</a:t>
            </a:r>
          </a:p>
        </p:txBody>
      </p:sp>
      <p:sp>
        <p:nvSpPr>
          <p:cNvPr id="5" name="TextBox 4">
            <a:extLst>
              <a:ext uri="{FF2B5EF4-FFF2-40B4-BE49-F238E27FC236}">
                <a16:creationId xmlns:a16="http://schemas.microsoft.com/office/drawing/2014/main" id="{A8066769-D2CE-8740-A287-A36BDC024E6B}"/>
              </a:ext>
            </a:extLst>
          </p:cNvPr>
          <p:cNvSpPr txBox="1"/>
          <p:nvPr/>
        </p:nvSpPr>
        <p:spPr>
          <a:xfrm>
            <a:off x="841248" y="452842"/>
            <a:ext cx="2889504" cy="1261872"/>
          </a:xfrm>
          <a:prstGeom prst="rect">
            <a:avLst/>
          </a:prstGeom>
        </p:spPr>
        <p:txBody>
          <a:bodyPr vert="horz" lIns="91440" tIns="45720" rIns="91440" bIns="45720" rtlCol="0" anchor="ctr">
            <a:normAutofit/>
          </a:bodyPr>
          <a:lstStyle/>
          <a:p>
            <a:pPr algn="r">
              <a:lnSpc>
                <a:spcPct val="90000"/>
              </a:lnSpc>
              <a:spcBef>
                <a:spcPts val="1000"/>
              </a:spcBef>
            </a:pPr>
            <a:r>
              <a:rPr lang="en-US" sz="2000" dirty="0">
                <a:solidFill>
                  <a:schemeClr val="bg2"/>
                </a:solidFill>
              </a:rPr>
              <a:t>Context and Motivation</a:t>
            </a:r>
            <a:endParaRPr lang="en-US" sz="2000" kern="1200" dirty="0">
              <a:solidFill>
                <a:schemeClr val="bg2"/>
              </a:solidFill>
              <a:latin typeface="+mn-lt"/>
              <a:ea typeface="+mn-ea"/>
              <a:cs typeface="+mn-cs"/>
            </a:endParaRPr>
          </a:p>
        </p:txBody>
      </p:sp>
      <p:cxnSp>
        <p:nvCxnSpPr>
          <p:cNvPr id="21" name="Straight Connector 20">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B8FD695-DE90-074C-A33F-C36212092EAD}"/>
              </a:ext>
            </a:extLst>
          </p:cNvPr>
          <p:cNvSpPr txBox="1"/>
          <p:nvPr/>
        </p:nvSpPr>
        <p:spPr>
          <a:xfrm>
            <a:off x="10107396" y="5545971"/>
            <a:ext cx="1662506" cy="369332"/>
          </a:xfrm>
          <a:prstGeom prst="rect">
            <a:avLst/>
          </a:prstGeom>
          <a:noFill/>
        </p:spPr>
        <p:txBody>
          <a:bodyPr wrap="none" rtlCol="0">
            <a:spAutoFit/>
          </a:bodyPr>
          <a:lstStyle/>
          <a:p>
            <a:r>
              <a:rPr lang="en-GB" dirty="0"/>
              <a:t>Source: </a:t>
            </a:r>
            <a:r>
              <a:rPr lang="en-GB" dirty="0" err="1"/>
              <a:t>i</a:t>
            </a:r>
            <a:r>
              <a:rPr lang="en-PT" dirty="0"/>
              <a:t>sc2.org</a:t>
            </a:r>
          </a:p>
        </p:txBody>
      </p:sp>
      <p:pic>
        <p:nvPicPr>
          <p:cNvPr id="8" name="Picture 7">
            <a:extLst>
              <a:ext uri="{FF2B5EF4-FFF2-40B4-BE49-F238E27FC236}">
                <a16:creationId xmlns:a16="http://schemas.microsoft.com/office/drawing/2014/main" id="{8D6631AD-9033-FC4C-995E-C4948594DA3D}"/>
              </a:ext>
            </a:extLst>
          </p:cNvPr>
          <p:cNvPicPr>
            <a:picLocks noChangeAspect="1"/>
          </p:cNvPicPr>
          <p:nvPr/>
        </p:nvPicPr>
        <p:blipFill>
          <a:blip r:embed="rId3"/>
          <a:stretch>
            <a:fillRect/>
          </a:stretch>
        </p:blipFill>
        <p:spPr>
          <a:xfrm>
            <a:off x="2094129" y="2556545"/>
            <a:ext cx="8003742" cy="3287042"/>
          </a:xfrm>
          <a:prstGeom prst="rect">
            <a:avLst/>
          </a:prstGeom>
        </p:spPr>
      </p:pic>
      <p:sp>
        <p:nvSpPr>
          <p:cNvPr id="3" name="Slide Number Placeholder 2">
            <a:extLst>
              <a:ext uri="{FF2B5EF4-FFF2-40B4-BE49-F238E27FC236}">
                <a16:creationId xmlns:a16="http://schemas.microsoft.com/office/drawing/2014/main" id="{0B7C3F06-C987-6F4E-B812-5A6F197E696F}"/>
              </a:ext>
            </a:extLst>
          </p:cNvPr>
          <p:cNvSpPr>
            <a:spLocks noGrp="1"/>
          </p:cNvSpPr>
          <p:nvPr>
            <p:ph type="sldNum" sz="quarter" idx="12"/>
          </p:nvPr>
        </p:nvSpPr>
        <p:spPr/>
        <p:txBody>
          <a:bodyPr/>
          <a:lstStyle/>
          <a:p>
            <a:fld id="{58C49B79-14C7-9849-BEB4-08F033E8B5AB}" type="slidenum">
              <a:rPr lang="en-PT" smtClean="0"/>
              <a:t>8</a:t>
            </a:fld>
            <a:endParaRPr lang="en-PT"/>
          </a:p>
        </p:txBody>
      </p:sp>
    </p:spTree>
    <p:extLst>
      <p:ext uri="{BB962C8B-B14F-4D97-AF65-F5344CB8AC3E}">
        <p14:creationId xmlns:p14="http://schemas.microsoft.com/office/powerpoint/2010/main" val="3806680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8CE5CD-6B46-024A-9309-4FD3C9AFCA00}"/>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bg1"/>
                </a:solidFill>
                <a:latin typeface="+mj-lt"/>
                <a:ea typeface="+mj-ea"/>
                <a:cs typeface="+mj-cs"/>
              </a:rPr>
              <a:t>Relevant Events</a:t>
            </a:r>
          </a:p>
        </p:txBody>
      </p:sp>
      <p:sp>
        <p:nvSpPr>
          <p:cNvPr id="5" name="TextBox 4">
            <a:extLst>
              <a:ext uri="{FF2B5EF4-FFF2-40B4-BE49-F238E27FC236}">
                <a16:creationId xmlns:a16="http://schemas.microsoft.com/office/drawing/2014/main" id="{A8066769-D2CE-8740-A287-A36BDC024E6B}"/>
              </a:ext>
            </a:extLst>
          </p:cNvPr>
          <p:cNvSpPr txBox="1"/>
          <p:nvPr/>
        </p:nvSpPr>
        <p:spPr>
          <a:xfrm>
            <a:off x="841248" y="452842"/>
            <a:ext cx="2889504" cy="1261872"/>
          </a:xfrm>
          <a:prstGeom prst="rect">
            <a:avLst/>
          </a:prstGeom>
        </p:spPr>
        <p:txBody>
          <a:bodyPr vert="horz" lIns="91440" tIns="45720" rIns="91440" bIns="45720" rtlCol="0" anchor="ctr">
            <a:normAutofit/>
          </a:bodyPr>
          <a:lstStyle/>
          <a:p>
            <a:pPr algn="r">
              <a:lnSpc>
                <a:spcPct val="90000"/>
              </a:lnSpc>
              <a:spcBef>
                <a:spcPts val="1000"/>
              </a:spcBef>
            </a:pPr>
            <a:r>
              <a:rPr lang="en-US" sz="2000" dirty="0">
                <a:solidFill>
                  <a:schemeClr val="bg2"/>
                </a:solidFill>
              </a:rPr>
              <a:t>Context and Motivation</a:t>
            </a:r>
            <a:endParaRPr lang="en-US" sz="2000" kern="1200" dirty="0">
              <a:solidFill>
                <a:schemeClr val="bg2"/>
              </a:solidFill>
              <a:latin typeface="+mn-lt"/>
              <a:ea typeface="+mn-ea"/>
              <a:cs typeface="+mn-cs"/>
            </a:endParaRPr>
          </a:p>
        </p:txBody>
      </p:sp>
      <p:cxnSp>
        <p:nvCxnSpPr>
          <p:cNvPr id="21" name="Straight Connector 20">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BA7D442-68FC-9143-BE7F-2B22BD8E923C}"/>
              </a:ext>
            </a:extLst>
          </p:cNvPr>
          <p:cNvPicPr>
            <a:picLocks noChangeAspect="1"/>
          </p:cNvPicPr>
          <p:nvPr/>
        </p:nvPicPr>
        <p:blipFill>
          <a:blip r:embed="rId3">
            <a:extLst>
              <a:ext uri="{BEBA8EAE-BF5A-486C-A8C5-ECC9F3942E4B}">
                <a14:imgProps xmlns:a14="http://schemas.microsoft.com/office/drawing/2010/main">
                  <a14:imgLayer r:embed="rId4">
                    <a14:imgEffect>
                      <a14:artisticCrisscrossEtching pressure="68"/>
                    </a14:imgEffect>
                  </a14:imgLayer>
                </a14:imgProps>
              </a:ext>
            </a:extLst>
          </a:blip>
          <a:stretch>
            <a:fillRect/>
          </a:stretch>
        </p:blipFill>
        <p:spPr>
          <a:xfrm>
            <a:off x="67034" y="2417829"/>
            <a:ext cx="5265169" cy="1069144"/>
          </a:xfrm>
          <a:prstGeom prst="rect">
            <a:avLst/>
          </a:prstGeom>
          <a:scene3d>
            <a:camera prst="orthographicFront"/>
            <a:lightRig rig="threePt" dir="t"/>
          </a:scene3d>
          <a:sp3d contourW="12700"/>
        </p:spPr>
      </p:pic>
      <p:pic>
        <p:nvPicPr>
          <p:cNvPr id="6" name="Picture 5">
            <a:extLst>
              <a:ext uri="{FF2B5EF4-FFF2-40B4-BE49-F238E27FC236}">
                <a16:creationId xmlns:a16="http://schemas.microsoft.com/office/drawing/2014/main" id="{907E9DFA-5162-A148-877B-65C0EA21BB92}"/>
              </a:ext>
            </a:extLst>
          </p:cNvPr>
          <p:cNvPicPr>
            <a:picLocks noChangeAspect="1"/>
          </p:cNvPicPr>
          <p:nvPr/>
        </p:nvPicPr>
        <p:blipFill>
          <a:blip r:embed="rId5"/>
          <a:stretch>
            <a:fillRect/>
          </a:stretch>
        </p:blipFill>
        <p:spPr>
          <a:xfrm>
            <a:off x="3140831" y="3015428"/>
            <a:ext cx="7437935" cy="1069145"/>
          </a:xfrm>
          <a:prstGeom prst="rect">
            <a:avLst/>
          </a:prstGeom>
        </p:spPr>
      </p:pic>
      <p:pic>
        <p:nvPicPr>
          <p:cNvPr id="7" name="Picture 6">
            <a:extLst>
              <a:ext uri="{FF2B5EF4-FFF2-40B4-BE49-F238E27FC236}">
                <a16:creationId xmlns:a16="http://schemas.microsoft.com/office/drawing/2014/main" id="{8CDAE68E-A27E-5D40-B8A1-FA11ACD84B43}"/>
              </a:ext>
            </a:extLst>
          </p:cNvPr>
          <p:cNvPicPr>
            <a:picLocks noChangeAspect="1"/>
          </p:cNvPicPr>
          <p:nvPr/>
        </p:nvPicPr>
        <p:blipFill>
          <a:blip r:embed="rId6">
            <a:extLst>
              <a:ext uri="{BEBA8EAE-BF5A-486C-A8C5-ECC9F3942E4B}">
                <a14:imgProps xmlns:a14="http://schemas.microsoft.com/office/drawing/2010/main">
                  <a14:imgLayer r:embed="rId7">
                    <a14:imgEffect>
                      <a14:artisticCrisscrossEtching pressure="61"/>
                    </a14:imgEffect>
                  </a14:imgLayer>
                </a14:imgProps>
              </a:ext>
            </a:extLst>
          </a:blip>
          <a:stretch>
            <a:fillRect/>
          </a:stretch>
        </p:blipFill>
        <p:spPr>
          <a:xfrm>
            <a:off x="5845791" y="2325234"/>
            <a:ext cx="6024645" cy="985162"/>
          </a:xfrm>
          <a:prstGeom prst="rect">
            <a:avLst/>
          </a:prstGeom>
          <a:scene3d>
            <a:camera prst="orthographicFront"/>
            <a:lightRig rig="threePt" dir="t"/>
          </a:scene3d>
          <a:sp3d contourW="12700"/>
        </p:spPr>
      </p:pic>
      <p:pic>
        <p:nvPicPr>
          <p:cNvPr id="8" name="Picture 7">
            <a:extLst>
              <a:ext uri="{FF2B5EF4-FFF2-40B4-BE49-F238E27FC236}">
                <a16:creationId xmlns:a16="http://schemas.microsoft.com/office/drawing/2014/main" id="{C57DD4B6-5DB5-0A4B-833A-CF1EA919660F}"/>
              </a:ext>
            </a:extLst>
          </p:cNvPr>
          <p:cNvPicPr>
            <a:picLocks noChangeAspect="1"/>
          </p:cNvPicPr>
          <p:nvPr/>
        </p:nvPicPr>
        <p:blipFill>
          <a:blip r:embed="rId8">
            <a:extLst>
              <a:ext uri="{BEBA8EAE-BF5A-486C-A8C5-ECC9F3942E4B}">
                <a14:imgProps xmlns:a14="http://schemas.microsoft.com/office/drawing/2010/main">
                  <a14:imgLayer r:embed="rId9">
                    <a14:imgEffect>
                      <a14:artisticCrisscrossEtching/>
                    </a14:imgEffect>
                  </a14:imgLayer>
                </a14:imgProps>
              </a:ext>
            </a:extLst>
          </a:blip>
          <a:stretch>
            <a:fillRect/>
          </a:stretch>
        </p:blipFill>
        <p:spPr>
          <a:xfrm>
            <a:off x="316765" y="4112185"/>
            <a:ext cx="4912898" cy="2180443"/>
          </a:xfrm>
          <a:prstGeom prst="rect">
            <a:avLst/>
          </a:prstGeom>
          <a:scene3d>
            <a:camera prst="orthographicFront"/>
            <a:lightRig rig="threePt" dir="t"/>
          </a:scene3d>
          <a:sp3d contourW="12700"/>
        </p:spPr>
      </p:pic>
      <p:pic>
        <p:nvPicPr>
          <p:cNvPr id="9" name="Picture 8">
            <a:extLst>
              <a:ext uri="{FF2B5EF4-FFF2-40B4-BE49-F238E27FC236}">
                <a16:creationId xmlns:a16="http://schemas.microsoft.com/office/drawing/2014/main" id="{A7A262C4-AD60-0246-9702-FB41D80512B4}"/>
              </a:ext>
            </a:extLst>
          </p:cNvPr>
          <p:cNvPicPr>
            <a:picLocks noChangeAspect="1"/>
          </p:cNvPicPr>
          <p:nvPr/>
        </p:nvPicPr>
        <p:blipFill>
          <a:blip r:embed="rId10">
            <a:extLst>
              <a:ext uri="{BEBA8EAE-BF5A-486C-A8C5-ECC9F3942E4B}">
                <a14:imgProps xmlns:a14="http://schemas.microsoft.com/office/drawing/2010/main">
                  <a14:imgLayer r:embed="rId11">
                    <a14:imgEffect>
                      <a14:artisticCrisscrossEtching/>
                    </a14:imgEffect>
                  </a14:imgLayer>
                </a14:imgProps>
              </a:ext>
            </a:extLst>
          </a:blip>
          <a:stretch>
            <a:fillRect/>
          </a:stretch>
        </p:blipFill>
        <p:spPr>
          <a:xfrm>
            <a:off x="4379976" y="4965095"/>
            <a:ext cx="5596537" cy="1841442"/>
          </a:xfrm>
          <a:prstGeom prst="rect">
            <a:avLst/>
          </a:prstGeom>
          <a:scene3d>
            <a:camera prst="orthographicFront"/>
            <a:lightRig rig="threePt" dir="t"/>
          </a:scene3d>
          <a:sp3d contourW="12700"/>
        </p:spPr>
      </p:pic>
      <p:pic>
        <p:nvPicPr>
          <p:cNvPr id="10" name="Picture 9">
            <a:extLst>
              <a:ext uri="{FF2B5EF4-FFF2-40B4-BE49-F238E27FC236}">
                <a16:creationId xmlns:a16="http://schemas.microsoft.com/office/drawing/2014/main" id="{851F1ADD-0F2D-624B-A805-B4AE33EEB144}"/>
              </a:ext>
            </a:extLst>
          </p:cNvPr>
          <p:cNvPicPr>
            <a:picLocks noChangeAspect="1"/>
          </p:cNvPicPr>
          <p:nvPr/>
        </p:nvPicPr>
        <p:blipFill>
          <a:blip r:embed="rId12">
            <a:extLst>
              <a:ext uri="{BEBA8EAE-BF5A-486C-A8C5-ECC9F3942E4B}">
                <a14:imgProps xmlns:a14="http://schemas.microsoft.com/office/drawing/2010/main">
                  <a14:imgLayer r:embed="rId13">
                    <a14:imgEffect>
                      <a14:artisticCrisscrossEtching/>
                    </a14:imgEffect>
                  </a14:imgLayer>
                </a14:imgProps>
              </a:ext>
            </a:extLst>
          </a:blip>
          <a:stretch>
            <a:fillRect/>
          </a:stretch>
        </p:blipFill>
        <p:spPr>
          <a:xfrm>
            <a:off x="4530659" y="4204144"/>
            <a:ext cx="7339777" cy="555202"/>
          </a:xfrm>
          <a:prstGeom prst="rect">
            <a:avLst/>
          </a:prstGeom>
          <a:scene3d>
            <a:camera prst="orthographicFront"/>
            <a:lightRig rig="threePt" dir="t"/>
          </a:scene3d>
          <a:sp3d contourW="12700"/>
        </p:spPr>
      </p:pic>
      <p:sp>
        <p:nvSpPr>
          <p:cNvPr id="3" name="Slide Number Placeholder 2">
            <a:extLst>
              <a:ext uri="{FF2B5EF4-FFF2-40B4-BE49-F238E27FC236}">
                <a16:creationId xmlns:a16="http://schemas.microsoft.com/office/drawing/2014/main" id="{2B270D8C-C205-6F44-8685-62F942ECCADA}"/>
              </a:ext>
            </a:extLst>
          </p:cNvPr>
          <p:cNvSpPr>
            <a:spLocks noGrp="1"/>
          </p:cNvSpPr>
          <p:nvPr>
            <p:ph type="sldNum" sz="quarter" idx="12"/>
          </p:nvPr>
        </p:nvSpPr>
        <p:spPr/>
        <p:txBody>
          <a:bodyPr/>
          <a:lstStyle/>
          <a:p>
            <a:fld id="{58C49B79-14C7-9849-BEB4-08F033E8B5AB}" type="slidenum">
              <a:rPr lang="en-PT" smtClean="0"/>
              <a:t>9</a:t>
            </a:fld>
            <a:endParaRPr lang="en-PT" dirty="0"/>
          </a:p>
        </p:txBody>
      </p:sp>
    </p:spTree>
    <p:extLst>
      <p:ext uri="{BB962C8B-B14F-4D97-AF65-F5344CB8AC3E}">
        <p14:creationId xmlns:p14="http://schemas.microsoft.com/office/powerpoint/2010/main" val="30795205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784</TotalTime>
  <Words>1681</Words>
  <Application>Microsoft Macintosh PowerPoint</Application>
  <PresentationFormat>Widescreen</PresentationFormat>
  <Paragraphs>405</Paragraphs>
  <Slides>36</Slides>
  <Notes>24</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Calibri Light</vt:lpstr>
      <vt:lpstr>Office Theme</vt:lpstr>
      <vt:lpstr>Master of Science in Computer Science and Engineering </vt:lpstr>
      <vt:lpstr>Outline</vt:lpstr>
      <vt:lpstr>Outline</vt:lpstr>
      <vt:lpstr>Cloud Benefits</vt:lpstr>
      <vt:lpstr>Cloud Adoption</vt:lpstr>
      <vt:lpstr>Cloud Revenue</vt:lpstr>
      <vt:lpstr>Cloud Security Concerns</vt:lpstr>
      <vt:lpstr>Cloud Adoption Barriers</vt:lpstr>
      <vt:lpstr>Relevant Events</vt:lpstr>
      <vt:lpstr>Outline</vt:lpstr>
      <vt:lpstr>Problem</vt:lpstr>
      <vt:lpstr>Outline</vt:lpstr>
      <vt:lpstr>Objectives and Contributions</vt:lpstr>
      <vt:lpstr>Outline</vt:lpstr>
      <vt:lpstr>Key Value Stores</vt:lpstr>
      <vt:lpstr>Trusted Execution Environments</vt:lpstr>
      <vt:lpstr>Intel SGX</vt:lpstr>
      <vt:lpstr>SGX Enabled KVSs</vt:lpstr>
      <vt:lpstr>Outline</vt:lpstr>
      <vt:lpstr>System Model</vt:lpstr>
      <vt:lpstr>Outline</vt:lpstr>
      <vt:lpstr>Client Side</vt:lpstr>
      <vt:lpstr>Communication</vt:lpstr>
      <vt:lpstr>SGX Limitations and Solutions</vt:lpstr>
      <vt:lpstr>SGX Limitations and Solutions</vt:lpstr>
      <vt:lpstr>SGX Limitations and Solutions</vt:lpstr>
      <vt:lpstr>Backend Storage Service</vt:lpstr>
      <vt:lpstr>Test Bench Environment</vt:lpstr>
      <vt:lpstr>Evaluation Criteria</vt:lpstr>
      <vt:lpstr>Outline</vt:lpstr>
      <vt:lpstr>Planned Tasks/Timeframes</vt:lpstr>
      <vt:lpstr>Outline</vt:lpstr>
      <vt:lpstr>Conclusion</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Master of Science in Computer Science and Engineering </dc:title>
  <dc:creator>Miguel de Lemos Dias Rosa Anciaes</dc:creator>
  <cp:lastModifiedBy>Miguel de Lemos Dias Rosa Anciaes</cp:lastModifiedBy>
  <cp:revision>50</cp:revision>
  <dcterms:created xsi:type="dcterms:W3CDTF">2020-02-26T00:32:21Z</dcterms:created>
  <dcterms:modified xsi:type="dcterms:W3CDTF">2020-10-30T14:58:45Z</dcterms:modified>
</cp:coreProperties>
</file>